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344" r:id="rId3"/>
    <p:sldId id="345" r:id="rId4"/>
    <p:sldId id="411" r:id="rId5"/>
    <p:sldId id="346" r:id="rId6"/>
    <p:sldId id="351" r:id="rId7"/>
    <p:sldId id="352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0" r:id="rId16"/>
    <p:sldId id="361" r:id="rId17"/>
    <p:sldId id="362" r:id="rId18"/>
    <p:sldId id="363" r:id="rId19"/>
    <p:sldId id="407" r:id="rId20"/>
    <p:sldId id="364" r:id="rId21"/>
    <p:sldId id="292" r:id="rId22"/>
    <p:sldId id="366" r:id="rId23"/>
    <p:sldId id="367" r:id="rId24"/>
    <p:sldId id="368" r:id="rId25"/>
    <p:sldId id="369" r:id="rId26"/>
    <p:sldId id="370" r:id="rId27"/>
    <p:sldId id="323" r:id="rId28"/>
    <p:sldId id="329" r:id="rId29"/>
    <p:sldId id="372" r:id="rId30"/>
    <p:sldId id="371" r:id="rId31"/>
    <p:sldId id="373" r:id="rId32"/>
    <p:sldId id="376" r:id="rId33"/>
    <p:sldId id="377" r:id="rId34"/>
    <p:sldId id="378" r:id="rId35"/>
    <p:sldId id="379" r:id="rId36"/>
    <p:sldId id="381" r:id="rId37"/>
    <p:sldId id="382" r:id="rId38"/>
    <p:sldId id="408" r:id="rId39"/>
    <p:sldId id="384" r:id="rId40"/>
    <p:sldId id="385" r:id="rId41"/>
    <p:sldId id="386" r:id="rId42"/>
    <p:sldId id="410" r:id="rId43"/>
    <p:sldId id="391" r:id="rId44"/>
    <p:sldId id="392" r:id="rId45"/>
    <p:sldId id="393" r:id="rId46"/>
    <p:sldId id="394" r:id="rId47"/>
    <p:sldId id="395" r:id="rId48"/>
    <p:sldId id="396" r:id="rId49"/>
    <p:sldId id="397" r:id="rId50"/>
    <p:sldId id="398" r:id="rId51"/>
    <p:sldId id="399" r:id="rId52"/>
    <p:sldId id="400" r:id="rId53"/>
    <p:sldId id="406" r:id="rId54"/>
    <p:sldId id="401" r:id="rId55"/>
    <p:sldId id="403" r:id="rId56"/>
    <p:sldId id="328" r:id="rId57"/>
    <p:sldId id="404" r:id="rId58"/>
    <p:sldId id="295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mall Steps" id="{CD242107-2968-3A44-B074-FEC563C70893}">
          <p14:sldIdLst>
            <p14:sldId id="256"/>
            <p14:sldId id="344"/>
            <p14:sldId id="345"/>
            <p14:sldId id="411"/>
            <p14:sldId id="346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407"/>
            <p14:sldId id="364"/>
            <p14:sldId id="292"/>
            <p14:sldId id="366"/>
            <p14:sldId id="367"/>
            <p14:sldId id="368"/>
            <p14:sldId id="369"/>
            <p14:sldId id="370"/>
          </p14:sldIdLst>
        </p14:section>
        <p14:section name="ASCII" id="{CEF50ABE-92C7-9144-AC20-F6D0E7174DBA}">
          <p14:sldIdLst>
            <p14:sldId id="323"/>
            <p14:sldId id="329"/>
            <p14:sldId id="372"/>
            <p14:sldId id="371"/>
            <p14:sldId id="373"/>
            <p14:sldId id="376"/>
            <p14:sldId id="377"/>
            <p14:sldId id="378"/>
            <p14:sldId id="379"/>
            <p14:sldId id="381"/>
            <p14:sldId id="382"/>
            <p14:sldId id="408"/>
            <p14:sldId id="384"/>
            <p14:sldId id="385"/>
            <p14:sldId id="386"/>
            <p14:sldId id="41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6"/>
            <p14:sldId id="401"/>
            <p14:sldId id="403"/>
            <p14:sldId id="328"/>
            <p14:sldId id="404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191D"/>
    <a:srgbClr val="F9F8F8"/>
    <a:srgbClr val="FFFF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77"/>
    <p:restoredTop sz="97210"/>
  </p:normalViewPr>
  <p:slideViewPr>
    <p:cSldViewPr snapToGrid="0">
      <p:cViewPr>
        <p:scale>
          <a:sx n="140" d="100"/>
          <a:sy n="140" d="100"/>
        </p:scale>
        <p:origin x="6208" y="1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568213-CF80-E547-899F-11C12FF5807A}" type="datetimeFigureOut">
              <a:rPr lang="en-US" smtClean="0"/>
              <a:t>9/2/25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CEEED0-01C2-4546-A284-76C63BC6C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92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7C1B9-D0C1-1437-A243-6BB4D2069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A55F7C-3E8D-DEE9-643B-A6369F459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A512A4-DE87-FB2A-F214-0E8DF122CE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293C4-F646-BD0E-EC2E-FD557B600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392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B0810-97F2-F361-265A-6D7D7763D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B3A5CE-1055-C441-4243-EDF742E44C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172442-8C56-5A25-CC96-0913A59F3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09B74-826E-C7A8-106C-C9F739297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21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5B861-F83E-68DD-024C-C99259093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A045C-667F-ED5B-B407-1A46CC594A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3A87C6-9E8F-46B5-4B0E-4F585F23EC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C4F7-C287-5ED3-C757-68EB794358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59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31C1-D133-583E-48A8-5A6772165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F34CE3-6898-CC8D-F5D7-2788AD1A1A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6C2F7A-1664-994F-CACE-F113975E1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90BFE-4F9D-8BF5-BF90-CAF61000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650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81988-BAAF-EDB5-FC18-9FF4834F6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5670EF-77DC-2B1D-339F-C772ED2782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2D4C1C-B8C2-085C-BF02-7E8CE87B7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DC09B-32D0-E55F-5997-BE9C90ACD4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324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2B21-D8C5-F696-A649-317A94867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FD4417-61BB-0B32-0AFD-9A1114E0A4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947293-AD1F-D315-CACC-A594F81C6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B75DC-E031-6CD7-297E-AE224EE3A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198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ACDAA-83CC-57F1-151D-EAEAAA0F6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9D908E-71AB-F149-2266-AF640B8FC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705E4-00B6-6081-8429-2609811C8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C0674-95B8-FC92-FBA3-ADA1906390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691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1527D-26EC-886F-A82E-E74B14E82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790B8A-6F7F-AF00-B68C-03850E1716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D1F4A-7D4F-4303-86F3-480F19B32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5DFDF-C042-3464-75E6-A1995F5DB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550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EDD05-7E72-C5FB-C5BC-8487BAFA3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9A6041-731C-55B0-070D-F79075538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52D25-3F77-E8B7-4429-0C3C5DC42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D4CD9-5DF2-3CA9-B8A8-C7C86FD99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033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CC081-25B1-8F6C-5AC3-E95A2AC25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CC2379-E9BC-DA22-1A33-FEDE644DED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A37699-45A5-ED3F-6EF5-97C59883AC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50F7B-BAC7-C6D1-19D0-2E37F4EE5B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4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67388-A984-18A5-ED1B-6A7912EC7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267C7A-6FA4-A195-E139-77E01B7385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98BE29-AC12-DBD0-2CB5-C2E6C735D9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3070C-F8E7-CE72-0310-A2B067E55A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059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CA91C-34AB-9841-0250-3B5D3A11A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32BB83-A640-C647-1735-AE5662CE0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12181A-CF7A-356F-19E0-9452B3B4F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040C6-5DFC-389F-D41E-93EC3D496A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987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BFBC-7746-A57D-3300-6D75C83E0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2BB91F-1556-7B45-94B6-E572A1CCF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9CD3F6-4DE4-189C-0180-DF606FCAE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E98E1-84FC-8026-D59C-FF8A8BAD4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294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5E054-15FC-1515-47B6-CDE984C6A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32233-0577-43DB-1344-71A44A162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8EFE06-77A3-0D6C-0268-2F74683BF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82EE1-C5FC-7B7E-A305-0B6BC2BE5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605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48859-92C0-4B48-907B-7F3AD0A71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B1B37-5DC5-606B-DB88-F6D9556BDA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577A35-0699-6621-C90C-AE6266C57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C25B-1B83-63B0-A7B6-A971220EC4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684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54CC2-A22E-ABAF-3CAA-FB986C4B6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932AB8-951D-C282-29F6-83A3AFAE2F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C76A93-4185-07B1-E92E-8AACE5C3DB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7E0F7E-62B6-C648-3CC5-E5EB25231D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746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D63F7-5F97-3226-3D2D-61B9873BC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79E6FB-0230-1CDA-B396-02A3596078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75CF33-E6D1-C079-179D-1DC344B034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2351D-D8A7-02A2-4DD0-7B35FBFC55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486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58210-60C1-6737-36D3-01830859D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DB20BE-84A1-A57C-4ADD-2A6AA856D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C5217-71A5-8BFC-9ADF-EDF7C33D6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38275-1949-294F-D44F-B5A0A359D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665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8A814-48C8-1E62-1713-4D24AE388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EBE328-C380-F772-A914-8A0FF737EC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B1529C-26FE-54A8-8A14-43078F5E6F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23A50-EF38-C228-6126-785D4411A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347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DE109-F877-B8FC-19EB-5B5D0041C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51DB38-B143-7C67-4A75-D014448BC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7FC918-318F-B7B7-0FEE-3FCA7DA4B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2955B-E85D-DE1A-51B4-412DABF8F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026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872F9-E328-CB2F-5BBD-F5D29FB94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90EDE7-C9A2-EC36-0D2D-7C1EC6649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9F74B0-26BC-5921-ABD0-B15B66C1D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D5A5E-7EE9-EBB4-7E55-8B57E5BF61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12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283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AE5E5-10AB-6403-E422-93857E57B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494B12-D7A7-A82D-C478-6A307EBA9B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244A3D-EC26-AA4E-FD81-61BDB80D5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F2144-9898-416D-2607-2778CFE35D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83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669FD-B794-1560-9980-CBB956915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C35602-C69E-C351-9DD4-E29361F3A5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4F3ED9-B624-5DC0-F68E-F065C9F4A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609CC-D689-9747-C2F7-05BCC2A045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7282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193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996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D45FB-4EF1-8CC8-B6D9-E6EE77A4E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B99676-4255-1550-99A0-82F9049D5B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B5A39E-9840-B326-2911-3CE35B3C78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A9A1D-22A4-E7E3-4AD0-F93BA9709B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15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1CE39-093A-E3F1-85B6-FC1238131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10B8FE-D8B6-C8BE-DE43-CCE4DE583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6767C2-F056-D2EF-9F84-E2929BE8D1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788F0-BA15-4071-35EC-F41960B385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49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1E977-DE38-8E7A-CBA5-97B8EF606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6083D-F221-C94E-8015-F0056B5239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B5D3E2-E211-0265-AB1F-17D2A91F9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773C8-CAC3-1394-AEE2-7EC55424D9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85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465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91F7A-6A25-669F-115E-A7755D62E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69D2BD-A07E-9523-634A-E52DCF2C41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BC29EC-3670-B234-3896-EC9580A05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6E735-EC42-3246-A0FA-722AF31C42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48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384DD-077B-5E15-886A-8EF74E15C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4E52D3-C4CC-AC15-3436-F671F8B2D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CD0BEB-FF30-0B00-F809-C2DFA0A05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68825-DB79-E3A5-4864-42226CCD44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13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F1CC2-3ED3-A2E6-8F07-253DB9C382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108AB9-48C4-9F52-1FE0-3F10310DC0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89518-4F0B-3C14-F1EA-83853FE51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DE6DE-4BCC-0F01-B647-A41CBCEA4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8F61F-5B79-DEEF-5455-1A5B7FD6B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5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DA885-7D18-39A0-1926-88969F06C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4F0622-0525-1BB7-B486-E5BE3D090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64279-4745-0899-EC06-B08C4A19B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5C453-94FE-CB73-6674-781EEF435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49E54-50D8-8D77-A2A0-A9F95ED50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92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0A6B19-3244-E8EA-C03A-645A11ED6A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C523B4-B609-2317-CC85-B8871AB77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C68AA-04CE-4119-913B-4EDBC2F2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40A11-D0D6-FAF2-1136-5ED08153C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C4CF7-293A-7F06-8F9C-125ECD26E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890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8DE20-FF35-E1C7-C0F2-5E04660B8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577AC-18CB-E435-BA1B-8CD299B87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FC90C-5194-0FD4-9F3B-16403ABC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2F469-A1A8-E09E-02B4-D3CF7D449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76C10-ABD5-0657-19B4-984A6039E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153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649FD-82EE-00AE-3C58-0ADD24346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2FFEB-54BA-AFD5-8284-30FCB8392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E45D5-D3C2-E13A-9713-DA08445B2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02067-BF4F-CB9E-CBD0-C5A84930F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E4D76-A13C-28D4-10EF-56A3187D2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34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AAD98-3706-B902-AC63-B44D0DF6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274D9-6736-50B3-3AA0-3F717998A6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BAA4FB-6A0D-B0B3-2DBC-EF546F253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22B161-EAE8-3CCF-3C7F-EAC102FAC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1A1623-CC71-F270-66B6-2D70DF304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84A25-FC17-7C55-03ED-97878A991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946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16AC-1993-E13B-8AAC-5859CE8F1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6A54D-9CC4-69E8-7A3F-9CCAAD357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544BD7-86E5-1D21-19DE-E12CE60B4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1AA9B3-CCEE-6CA3-D8AE-F59C169D49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918A6-96AE-5C16-D50D-EC54D71E38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E61400-C8EF-2A74-4B5D-119CB237D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2AD1A4-6794-D985-1495-73CFD5335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A0B816-2B40-1C30-BEB9-8F6EA381F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602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061E4-47A4-41F8-2ED5-6B3095C16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D8B2FE-4B08-0D47-C43D-8CECA303E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A71FFE-AA65-EC48-C121-253642685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F9E6B7-FF4D-F516-30B2-C3A6C1603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00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3EB302-05D1-40C2-5CF5-AE2B7F28B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CDDC22-6F98-AD23-88F2-89D886946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07388-19AF-C3A4-BE2A-BBDF00396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31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344E2-53CA-6726-1FE0-FC13D6048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D87E6-B035-BB52-6A68-51AABB5BD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563AD5-6BB6-6DC3-E731-4FAC67D945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95FBF1-434C-AA4B-7BEA-C71BBC498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1167B-4757-1FFE-68BD-5FF3B7F9D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98AD4-CC0B-90D9-D761-7A9961BB2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03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E263D-84C7-680A-957E-D28F578D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E00D9D-A51C-1DAE-0C86-B5621B154D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F305A2-728F-80F9-57E6-E1EAE01C6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A88FE0-E3BF-7E7F-3B9C-B22043AF3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AF428F-3B13-CD91-4AB7-79CAA72D6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5AFFF0-0279-6131-36F5-8267E3BA2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07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CAFAD0-E9BD-6F8A-0430-7E0E71AD9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07509-DE7C-8CB5-9507-F8912866D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8C864-CB5F-68C9-BB20-B74E4B863C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9EB206-36C1-6545-9A3D-99BC621F48B6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3CCBC-8E3C-19E2-877E-B03D3ECBF9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5A6B6-F9D8-4EB5-7792-1831AD191D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09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781C3-391F-2301-7D02-3F0AD64F59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2038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Patterns</a:t>
            </a:r>
            <a:br>
              <a:rPr lang="en-US" dirty="0"/>
            </a:br>
            <a:r>
              <a:rPr lang="en-US" sz="3200" i="1" dirty="0"/>
              <a:t>of</a:t>
            </a:r>
            <a:r>
              <a:rPr lang="en-US" dirty="0"/>
              <a:t> Coding </a:t>
            </a:r>
            <a:r>
              <a:rPr lang="en-US" sz="3200" i="1" dirty="0"/>
              <a:t>with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Agentic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BB9052-25DA-9CE6-3CBF-3716D6E60C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00060"/>
            <a:ext cx="9144000" cy="1655762"/>
          </a:xfrm>
        </p:spPr>
        <p:txBody>
          <a:bodyPr>
            <a:normAutofit/>
          </a:bodyPr>
          <a:lstStyle/>
          <a:p>
            <a:r>
              <a:rPr lang="en-US" i="1" dirty="0"/>
              <a:t>at </a:t>
            </a:r>
            <a:r>
              <a:rPr lang="en-US" b="1" i="1" dirty="0"/>
              <a:t> Hack for Good </a:t>
            </a:r>
            <a:r>
              <a:rPr lang="en-US" i="1" dirty="0"/>
              <a:t>/</a:t>
            </a:r>
            <a:r>
              <a:rPr lang="en-US" b="1" i="1" dirty="0"/>
              <a:t> </a:t>
            </a:r>
            <a:r>
              <a:rPr lang="en-US" i="1" dirty="0"/>
              <a:t>Agile 2025</a:t>
            </a:r>
          </a:p>
        </p:txBody>
      </p:sp>
    </p:spTree>
    <p:extLst>
      <p:ext uri="{BB962C8B-B14F-4D97-AF65-F5344CB8AC3E}">
        <p14:creationId xmlns:p14="http://schemas.microsoft.com/office/powerpoint/2010/main" val="2727945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3B4D0-95D7-1485-9805-8DE71BC1F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AB56F6-F91C-5B7A-64C8-366E3F5259E6}"/>
              </a:ext>
            </a:extLst>
          </p:cNvPr>
          <p:cNvSpPr txBox="1"/>
          <p:nvPr/>
        </p:nvSpPr>
        <p:spPr>
          <a:xfrm>
            <a:off x="3493440" y="3044279"/>
            <a:ext cx="47756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update_version.sh </a:t>
            </a:r>
          </a:p>
        </p:txBody>
      </p:sp>
      <p:pic>
        <p:nvPicPr>
          <p:cNvPr id="11" name="Picture 10" descr="A drawing of a piggy bank&#10;&#10;AI-generated content may be incorrect.">
            <a:extLst>
              <a:ext uri="{FF2B5EF4-FFF2-40B4-BE49-F238E27FC236}">
                <a16:creationId xmlns:a16="http://schemas.microsoft.com/office/drawing/2014/main" id="{21AC7563-4AD0-763B-BFD7-7379C1EDB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3997" y="5076952"/>
            <a:ext cx="2118003" cy="178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4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55FE7-CE94-FDD4-780B-A76B2916D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A12AB5-BED9-F3F7-E1F5-4AB25ED89734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5C7F59C-E562-56F0-9211-E31BD91A9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C3F770-2305-AA02-CE50-07E5556EB43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61FCE1-CCE0-8AAF-F2DB-E4B7528DD3C8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58D3FE-E160-C78A-3902-6FE75B78992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A21A65-730C-F8A9-AF76-D57787B33B7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8B98DC-1F7E-0152-B8E5-F046D63E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402" y="0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DAD7D8-550E-8274-56CD-D1EF4DF03472}"/>
              </a:ext>
            </a:extLst>
          </p:cNvPr>
          <p:cNvSpPr/>
          <p:nvPr/>
        </p:nvSpPr>
        <p:spPr>
          <a:xfrm>
            <a:off x="-38702" y="446981"/>
            <a:ext cx="12383101" cy="7945176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2D8FF5F-FCE0-4EE0-FAC4-DFAB3A59E0E7}"/>
              </a:ext>
            </a:extLst>
          </p:cNvPr>
          <p:cNvSpPr/>
          <p:nvPr/>
        </p:nvSpPr>
        <p:spPr>
          <a:xfrm>
            <a:off x="2312294" y="0"/>
            <a:ext cx="23409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65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7D22A-FF2E-A8F3-1665-E08BA6A99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25B19E-616E-3436-2385-C180761286B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97A588B-6647-A751-33A3-B7AE78568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01A2E5-A24A-ED2F-7E10-43D9BDE218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0869F-BE59-C32F-CBAF-3331B70968F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DB9310-1429-D840-BB26-74B4C277E66A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4F31CD-E299-D837-F408-138E81EAC6C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9C442B-9E46-24A1-CDC3-C614AC84D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837" y="-467360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C15FBB1-8396-E006-0AEB-D7AA8E1084C1}"/>
              </a:ext>
            </a:extLst>
          </p:cNvPr>
          <p:cNvSpPr/>
          <p:nvPr/>
        </p:nvSpPr>
        <p:spPr>
          <a:xfrm>
            <a:off x="-70837" y="6799616"/>
            <a:ext cx="12383101" cy="7945176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E6721B0-5AC8-E839-7680-70E2C939D29E}"/>
              </a:ext>
            </a:extLst>
          </p:cNvPr>
          <p:cNvSpPr/>
          <p:nvPr/>
        </p:nvSpPr>
        <p:spPr>
          <a:xfrm>
            <a:off x="136818" y="6396454"/>
            <a:ext cx="270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89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53531-5272-802D-D537-912B3B4A0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4A13EE-BB51-3BC5-BCCD-56921AD13F06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A21450E-D4FD-51AB-0860-44C8C9837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799262-FE6F-9E31-30DA-4C4191E5978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7F9744-1D65-A08D-1D69-C3625EBA8F12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505B72-6E0B-3BCF-603F-DB67EA8E456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6078D12-0E7B-BF62-2BAE-467ADD86143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D8C69E-3E3C-6696-C2CC-843FB330C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837" y="-18287797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56274D-FC38-88E2-B132-2BF92912179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3AE44C-FACF-8CA7-0051-4256E55F9614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5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46067-12AD-89BD-66D5-61DD23FA5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C25958-5C31-D683-1424-A0580B5D27E0}"/>
              </a:ext>
            </a:extLst>
          </p:cNvPr>
          <p:cNvSpPr txBox="1"/>
          <p:nvPr/>
        </p:nvSpPr>
        <p:spPr>
          <a:xfrm>
            <a:off x="3493440" y="3044279"/>
            <a:ext cx="41008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git commit hook</a:t>
            </a:r>
          </a:p>
        </p:txBody>
      </p:sp>
      <p:pic>
        <p:nvPicPr>
          <p:cNvPr id="12" name="Picture 11" descr="A drawing of a piggy bank&#10;&#10;AI-generated content may be incorrect.">
            <a:extLst>
              <a:ext uri="{FF2B5EF4-FFF2-40B4-BE49-F238E27FC236}">
                <a16:creationId xmlns:a16="http://schemas.microsoft.com/office/drawing/2014/main" id="{B8114150-2E86-316D-E21F-CC085DF65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3997" y="5076952"/>
            <a:ext cx="2118003" cy="178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86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C0178B-977D-C42F-547A-473CBC107F28}"/>
              </a:ext>
            </a:extLst>
          </p:cNvPr>
          <p:cNvSpPr txBox="1"/>
          <p:nvPr/>
        </p:nvSpPr>
        <p:spPr>
          <a:xfrm>
            <a:off x="1936177" y="2160359"/>
            <a:ext cx="84879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“Show the </a:t>
            </a:r>
            <a:r>
              <a:rPr lang="en-US" sz="4400" b="1" i="1" dirty="0">
                <a:solidFill>
                  <a:srgbClr val="C00000"/>
                </a:solidFill>
              </a:rPr>
              <a:t>version number</a:t>
            </a:r>
            <a:r>
              <a:rPr lang="en-US" sz="4400" b="1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in the config and</a:t>
            </a:r>
            <a:r>
              <a:rPr lang="en-US" sz="4400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C00000"/>
                </a:solidFill>
              </a:rPr>
              <a:t>always increment it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when we make a new feature”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5FEB61-5C39-60FB-B794-01B4F4F2EBF4}"/>
              </a:ext>
            </a:extLst>
          </p:cNvPr>
          <p:cNvSpPr txBox="1"/>
          <p:nvPr/>
        </p:nvSpPr>
        <p:spPr>
          <a:xfrm>
            <a:off x="5896266" y="1791027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569994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49B1C-6487-F206-BA7B-6978D6F0C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E3B19B74-CAAE-BED3-74AE-4D9D9B9E7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101635-B332-36B4-A59E-B7AA6A0757BD}"/>
              </a:ext>
            </a:extLst>
          </p:cNvPr>
          <p:cNvSpPr txBox="1"/>
          <p:nvPr/>
        </p:nvSpPr>
        <p:spPr>
          <a:xfrm>
            <a:off x="773430" y="3013499"/>
            <a:ext cx="2397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version 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number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9A3C4C69-39A7-20A0-BE5A-883FF372B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31070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05D2B90D-54FF-40C3-3E48-768E3E541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06CCD4-AD06-56A2-50E0-399823E1E9FD}"/>
              </a:ext>
            </a:extLst>
          </p:cNvPr>
          <p:cNvSpPr txBox="1"/>
          <p:nvPr/>
        </p:nvSpPr>
        <p:spPr>
          <a:xfrm>
            <a:off x="4624862" y="3013499"/>
            <a:ext cx="3130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update_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version.sh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4B032E-27FA-5EB0-086F-537600463491}"/>
              </a:ext>
            </a:extLst>
          </p:cNvPr>
          <p:cNvSpPr txBox="1"/>
          <p:nvPr/>
        </p:nvSpPr>
        <p:spPr>
          <a:xfrm>
            <a:off x="8971552" y="3295224"/>
            <a:ext cx="1472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githook</a:t>
            </a:r>
          </a:p>
        </p:txBody>
      </p:sp>
    </p:spTree>
    <p:extLst>
      <p:ext uri="{BB962C8B-B14F-4D97-AF65-F5344CB8AC3E}">
        <p14:creationId xmlns:p14="http://schemas.microsoft.com/office/powerpoint/2010/main" val="2592746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DEB55-BF5E-BF69-8099-1F6E9FF17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0B844D-891E-45A8-F18E-83652CA12751}"/>
              </a:ext>
            </a:extLst>
          </p:cNvPr>
          <p:cNvSpPr txBox="1"/>
          <p:nvPr/>
        </p:nvSpPr>
        <p:spPr>
          <a:xfrm>
            <a:off x="3266900" y="3019141"/>
            <a:ext cx="53431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Managing complexity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E199749-701C-EB57-727A-9BE2BD2B3A6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DED080-7239-E1D9-6329-433EEC36B651}"/>
              </a:ext>
            </a:extLst>
          </p:cNvPr>
          <p:cNvCxnSpPr/>
          <p:nvPr/>
        </p:nvCxnSpPr>
        <p:spPr>
          <a:xfrm>
            <a:off x="-1" y="417764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6AA4CDE-ECD6-7F42-44B3-0D12B9D35714}"/>
              </a:ext>
            </a:extLst>
          </p:cNvPr>
          <p:cNvSpPr txBox="1"/>
          <p:nvPr/>
        </p:nvSpPr>
        <p:spPr>
          <a:xfrm>
            <a:off x="2245663" y="2168413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2639717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08979-AC71-407F-B0A9-9A8CF45BD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39EB48-5819-50AC-ABED-EEC74178133C}"/>
              </a:ext>
            </a:extLst>
          </p:cNvPr>
          <p:cNvSpPr txBox="1"/>
          <p:nvPr/>
        </p:nvSpPr>
        <p:spPr>
          <a:xfrm>
            <a:off x="3266900" y="3019141"/>
            <a:ext cx="22605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Focus AI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D7F6466-DA7C-0C35-FE04-A23651B4F1BB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FE83B55-C811-201C-00D4-A88C995B5106}"/>
              </a:ext>
            </a:extLst>
          </p:cNvPr>
          <p:cNvCxnSpPr/>
          <p:nvPr/>
        </p:nvCxnSpPr>
        <p:spPr>
          <a:xfrm>
            <a:off x="-1" y="417764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6B055EC-A273-7B88-B967-0C060EE715CE}"/>
              </a:ext>
            </a:extLst>
          </p:cNvPr>
          <p:cNvSpPr txBox="1"/>
          <p:nvPr/>
        </p:nvSpPr>
        <p:spPr>
          <a:xfrm>
            <a:off x="2245663" y="2168413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concept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E09D95-7086-26A6-500D-6728BBB75A1F}"/>
              </a:ext>
            </a:extLst>
          </p:cNvPr>
          <p:cNvSpPr txBox="1"/>
          <p:nvPr/>
        </p:nvSpPr>
        <p:spPr>
          <a:xfrm>
            <a:off x="5348559" y="3808312"/>
            <a:ext cx="2460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little step at a time</a:t>
            </a:r>
          </a:p>
        </p:txBody>
      </p:sp>
    </p:spTree>
    <p:extLst>
      <p:ext uri="{BB962C8B-B14F-4D97-AF65-F5344CB8AC3E}">
        <p14:creationId xmlns:p14="http://schemas.microsoft.com/office/powerpoint/2010/main" val="360154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F795E-E9BE-77B5-7FC8-2515A68BF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90D676-BFD5-9E43-9BF2-21CEEA9F44F8}"/>
              </a:ext>
            </a:extLst>
          </p:cNvPr>
          <p:cNvSpPr txBox="1"/>
          <p:nvPr/>
        </p:nvSpPr>
        <p:spPr>
          <a:xfrm>
            <a:off x="1475232" y="3019141"/>
            <a:ext cx="105338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Squeeze determinism out of your AI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1385334-7BEE-350C-32AE-2A8C848FAF5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A22918-686C-7351-3C2E-BC3DFACE5D41}"/>
              </a:ext>
            </a:extLst>
          </p:cNvPr>
          <p:cNvCxnSpPr/>
          <p:nvPr/>
        </p:nvCxnSpPr>
        <p:spPr>
          <a:xfrm>
            <a:off x="-1" y="417764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F8AB1E-AC29-2E26-A56C-C5306FE05823}"/>
              </a:ext>
            </a:extLst>
          </p:cNvPr>
          <p:cNvSpPr txBox="1"/>
          <p:nvPr/>
        </p:nvSpPr>
        <p:spPr>
          <a:xfrm>
            <a:off x="2245663" y="2168413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concept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5D2DA4-8923-EA97-FFB0-25641CC1BF05}"/>
              </a:ext>
            </a:extLst>
          </p:cNvPr>
          <p:cNvSpPr txBox="1"/>
          <p:nvPr/>
        </p:nvSpPr>
        <p:spPr>
          <a:xfrm>
            <a:off x="5421711" y="3798447"/>
            <a:ext cx="6252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everything that can be deterministic should be</a:t>
            </a:r>
          </a:p>
        </p:txBody>
      </p:sp>
    </p:spTree>
    <p:extLst>
      <p:ext uri="{BB962C8B-B14F-4D97-AF65-F5344CB8AC3E}">
        <p14:creationId xmlns:p14="http://schemas.microsoft.com/office/powerpoint/2010/main" val="3774916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799BA-24BC-E81C-4169-BA69DB12B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6CE95EC-270C-0F26-CCB2-7B50B794F4F1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phone&#10;&#10;AI-generated content may be incorrect.">
            <a:extLst>
              <a:ext uri="{FF2B5EF4-FFF2-40B4-BE49-F238E27FC236}">
                <a16:creationId xmlns:a16="http://schemas.microsoft.com/office/drawing/2014/main" id="{36100EE8-1107-8277-7614-839159521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885" y="1012905"/>
            <a:ext cx="3606800" cy="3581400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2EDC77F-1E2B-0862-CEAA-4E87EBC58C1E}"/>
              </a:ext>
            </a:extLst>
          </p:cNvPr>
          <p:cNvSpPr/>
          <p:nvPr/>
        </p:nvSpPr>
        <p:spPr>
          <a:xfrm>
            <a:off x="5431040" y="4059442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49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A79D6-F3F2-7395-4D0A-D9A3882E3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F8D6BB-39C0-114A-D18B-77388B0CD4DD}"/>
              </a:ext>
            </a:extLst>
          </p:cNvPr>
          <p:cNvSpPr txBox="1"/>
          <p:nvPr/>
        </p:nvSpPr>
        <p:spPr>
          <a:xfrm>
            <a:off x="3266900" y="3019141"/>
            <a:ext cx="5818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Building your own tools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6929BE-D5C8-B3AD-6DF8-1941D418DCF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40C955-3F19-CEED-E9EB-8E1D945D77D5}"/>
              </a:ext>
            </a:extLst>
          </p:cNvPr>
          <p:cNvCxnSpPr/>
          <p:nvPr/>
        </p:nvCxnSpPr>
        <p:spPr>
          <a:xfrm>
            <a:off x="-1" y="417764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DAEEE24-2D6C-4B6A-5431-6689E8CBE057}"/>
              </a:ext>
            </a:extLst>
          </p:cNvPr>
          <p:cNvSpPr txBox="1"/>
          <p:nvPr/>
        </p:nvSpPr>
        <p:spPr>
          <a:xfrm>
            <a:off x="2245663" y="2168413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concept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7A8CC1-D43D-DD10-F168-F2A3A1BAEEB5}"/>
              </a:ext>
            </a:extLst>
          </p:cNvPr>
          <p:cNvSpPr txBox="1"/>
          <p:nvPr/>
        </p:nvSpPr>
        <p:spPr>
          <a:xfrm>
            <a:off x="8277324" y="3808312"/>
            <a:ext cx="2221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cost(small tool) </a:t>
            </a:r>
            <a:r>
              <a:rPr lang="en-US" sz="1800"/>
              <a:t>≈</a:t>
            </a:r>
            <a:r>
              <a:rPr lang="en-US" sz="1800" dirty="0"/>
              <a:t> 0</a:t>
            </a:r>
          </a:p>
        </p:txBody>
      </p:sp>
    </p:spTree>
    <p:extLst>
      <p:ext uri="{BB962C8B-B14F-4D97-AF65-F5344CB8AC3E}">
        <p14:creationId xmlns:p14="http://schemas.microsoft.com/office/powerpoint/2010/main" val="508184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qr code&#10;&#10;AI-generated content may be incorrect.">
            <a:extLst>
              <a:ext uri="{FF2B5EF4-FFF2-40B4-BE49-F238E27FC236}">
                <a16:creationId xmlns:a16="http://schemas.microsoft.com/office/drawing/2014/main" id="{0212B250-D038-B934-A80E-15B1DF2A8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40" y="260919"/>
            <a:ext cx="5724719" cy="633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78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FAB66-DEB6-B07F-8243-9C08F23C5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4C2E38-C927-B8DD-9D6E-F2D9EDEC0F21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99B67630-3DB4-1ACE-0BF8-E0B4AD99F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9E3D1D-721A-F99C-41D4-F71B2322485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A6D774-1C6A-4A59-0943-8FA296AFCFD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2B9EC7C-E423-A5D2-D919-51402B5CCF71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A5D4F7-ABF0-A6A3-6AC4-31614A084E0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4729A2-6063-5DF6-7AB7-A8EB30B5F6BE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57A04C7-C839-C06C-5ECA-993962D9C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343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2DD5C6-83D3-B4B6-F953-31FB24A3DADC}"/>
              </a:ext>
            </a:extLst>
          </p:cNvPr>
          <p:cNvSpPr/>
          <p:nvPr/>
        </p:nvSpPr>
        <p:spPr>
          <a:xfrm>
            <a:off x="-38700" y="1425891"/>
            <a:ext cx="12269402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6BA9A3F-9293-E181-BA3E-DB903A369421}"/>
              </a:ext>
            </a:extLst>
          </p:cNvPr>
          <p:cNvSpPr/>
          <p:nvPr/>
        </p:nvSpPr>
        <p:spPr>
          <a:xfrm>
            <a:off x="1237719" y="309083"/>
            <a:ext cx="2308638" cy="2798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F7051ED-53B4-15F7-A48F-51C6020AE2A2}"/>
              </a:ext>
            </a:extLst>
          </p:cNvPr>
          <p:cNvSpPr/>
          <p:nvPr/>
        </p:nvSpPr>
        <p:spPr>
          <a:xfrm>
            <a:off x="4810419" y="13116"/>
            <a:ext cx="143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white arrows in a circle&#10;&#10;AI-generated content may be incorrect.">
            <a:extLst>
              <a:ext uri="{FF2B5EF4-FFF2-40B4-BE49-F238E27FC236}">
                <a16:creationId xmlns:a16="http://schemas.microsoft.com/office/drawing/2014/main" id="{130AF8CC-ED31-C92E-63C8-3EE3D8A94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6863" y="4488011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430E0CE-77C3-07CD-55D8-824037320430}"/>
              </a:ext>
            </a:extLst>
          </p:cNvPr>
          <p:cNvSpPr/>
          <p:nvPr/>
        </p:nvSpPr>
        <p:spPr>
          <a:xfrm>
            <a:off x="152992" y="1042042"/>
            <a:ext cx="2741461" cy="336550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611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050C7-EBC9-EF92-E7B6-4FFA93A7E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1081C7-1827-0EF4-B9D4-98CD053EB3B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1C1ABB6B-8688-0EE1-4D9E-EBBE162F4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EBF354-8F29-8906-669A-1840AB05B73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C63392-C92A-CB48-2D6E-5ADC75650C7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342867-54B7-8DCF-C70A-B318FA7E43AC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EE3953-5D0B-3F64-60B6-BBD341DC79D0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941E218-A66F-D64C-74C3-EDC04F83A0E8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34609DE-5614-A496-6410-198E6DB4D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66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4D8118-0337-D5D6-DD2A-993402A8BB02}"/>
              </a:ext>
            </a:extLst>
          </p:cNvPr>
          <p:cNvSpPr/>
          <p:nvPr/>
        </p:nvSpPr>
        <p:spPr>
          <a:xfrm>
            <a:off x="0" y="5872480"/>
            <a:ext cx="12333673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7B3C2C5-0D1F-8319-04D1-228C9184B756}"/>
              </a:ext>
            </a:extLst>
          </p:cNvPr>
          <p:cNvSpPr/>
          <p:nvPr/>
        </p:nvSpPr>
        <p:spPr>
          <a:xfrm>
            <a:off x="209174" y="5383006"/>
            <a:ext cx="179234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14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686A3-B3BB-7C55-9593-F58F70E76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9C2130-E4B9-C139-43A0-D6B19C9F71E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E68E355-EC59-B147-6DFF-8AAD92C50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95D291-6A4B-99E9-8F16-BBBEA3C9997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78FE3A-7C56-C95B-B5C6-2F0A6A9D89E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2D4D43B-2804-16F3-F2A0-09A7C12E4365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DD01D3-3C82-AFBE-0D07-239648EF12E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34CEF71-76E6-46AC-76E7-F2666B07620F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D109AD0-768C-E6CD-0ABD-EC5DE2015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7965817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FD75E3-E0AB-B1C8-5466-2F86F92F8C3A}"/>
              </a:ext>
            </a:extLst>
          </p:cNvPr>
          <p:cNvSpPr/>
          <p:nvPr/>
        </p:nvSpPr>
        <p:spPr>
          <a:xfrm>
            <a:off x="1" y="7414984"/>
            <a:ext cx="12255414" cy="7751443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B5BFFC0-2DE3-6854-D3DE-72DADF570A0B}"/>
              </a:ext>
            </a:extLst>
          </p:cNvPr>
          <p:cNvSpPr/>
          <p:nvPr/>
        </p:nvSpPr>
        <p:spPr>
          <a:xfrm>
            <a:off x="4486534" y="1784717"/>
            <a:ext cx="42713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DC7D6D5-E0B4-4BD7-11AA-3249C8EC90B5}"/>
              </a:ext>
            </a:extLst>
          </p:cNvPr>
          <p:cNvSpPr/>
          <p:nvPr/>
        </p:nvSpPr>
        <p:spPr>
          <a:xfrm>
            <a:off x="209174" y="4599404"/>
            <a:ext cx="934122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98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52C30-99A9-96D1-E056-2D45241DD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C7F0CA-2EB9-4419-979B-22DCF6BD1072}"/>
              </a:ext>
            </a:extLst>
          </p:cNvPr>
          <p:cNvSpPr txBox="1"/>
          <p:nvPr/>
        </p:nvSpPr>
        <p:spPr>
          <a:xfrm>
            <a:off x="3196007" y="3044279"/>
            <a:ext cx="57999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capture_screenshot.sh</a:t>
            </a:r>
          </a:p>
        </p:txBody>
      </p:sp>
      <p:pic>
        <p:nvPicPr>
          <p:cNvPr id="4" name="Picture 3" descr="A cartoon piggy bank with a play button&#10;&#10;AI-generated content may be incorrect.">
            <a:extLst>
              <a:ext uri="{FF2B5EF4-FFF2-40B4-BE49-F238E27FC236}">
                <a16:creationId xmlns:a16="http://schemas.microsoft.com/office/drawing/2014/main" id="{568E89ED-4398-FB16-9DCC-BE2133364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656" y="5076952"/>
            <a:ext cx="1975344" cy="178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827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5E29BA-BC2E-529E-1DBF-710EF7A2B6EC}"/>
              </a:ext>
            </a:extLst>
          </p:cNvPr>
          <p:cNvSpPr txBox="1"/>
          <p:nvPr/>
        </p:nvSpPr>
        <p:spPr>
          <a:xfrm>
            <a:off x="1559710" y="851096"/>
            <a:ext cx="917245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Managing complexity</a:t>
            </a:r>
          </a:p>
          <a:p>
            <a:endParaRPr lang="en-US" sz="44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/>
              <a:t>small steps, focused AI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/>
              <a:t>fast feedback loops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/>
              <a:t>squeezing determinism out of AI</a:t>
            </a:r>
          </a:p>
        </p:txBody>
      </p:sp>
    </p:spTree>
    <p:extLst>
      <p:ext uri="{BB962C8B-B14F-4D97-AF65-F5344CB8AC3E}">
        <p14:creationId xmlns:p14="http://schemas.microsoft.com/office/powerpoint/2010/main" val="2427554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78C93-1E68-7FE4-1D51-CE2B3D32C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01A133-2A47-8099-88B5-4EB9BC7C2B29}"/>
              </a:ext>
            </a:extLst>
          </p:cNvPr>
          <p:cNvSpPr txBox="1"/>
          <p:nvPr/>
        </p:nvSpPr>
        <p:spPr>
          <a:xfrm>
            <a:off x="2486798" y="2986483"/>
            <a:ext cx="49650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Diagraming in ASCII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6314617-48B9-B39C-4E04-5913DC5E673B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93910AC-D5C1-CE57-F31D-3E5C0F8CD26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A411394-5A61-F8E9-9D05-E71B72929E3B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9DD37-7BE1-29F6-FF2D-B33C6D0A87B0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default to text for everything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7334F2-C517-D150-537F-DFF859E1D7BB}"/>
              </a:ext>
            </a:extLst>
          </p:cNvPr>
          <p:cNvSpPr txBox="1"/>
          <p:nvPr/>
        </p:nvSpPr>
        <p:spPr>
          <a:xfrm>
            <a:off x="6574291" y="4149570"/>
            <a:ext cx="3731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markdown : code = ASCII : images</a:t>
            </a:r>
          </a:p>
        </p:txBody>
      </p:sp>
    </p:spTree>
    <p:extLst>
      <p:ext uri="{BB962C8B-B14F-4D97-AF65-F5344CB8AC3E}">
        <p14:creationId xmlns:p14="http://schemas.microsoft.com/office/powerpoint/2010/main" val="2942833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EE454362-2690-8E68-AA71-205EF1C89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301" y="910609"/>
            <a:ext cx="2434388" cy="4969767"/>
          </a:xfrm>
          <a:prstGeom prst="rect">
            <a:avLst/>
          </a:prstGeom>
        </p:spPr>
      </p:pic>
      <p:pic>
        <p:nvPicPr>
          <p:cNvPr id="14" name="Picture 13" descr="A screenshot of a phone&#10;&#10;AI-generated content may be incorrect.">
            <a:extLst>
              <a:ext uri="{FF2B5EF4-FFF2-40B4-BE49-F238E27FC236}">
                <a16:creationId xmlns:a16="http://schemas.microsoft.com/office/drawing/2014/main" id="{92CC175A-58E6-C788-A140-FA859B90B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326" y="910609"/>
            <a:ext cx="2439835" cy="4980886"/>
          </a:xfrm>
          <a:prstGeom prst="rect">
            <a:avLst/>
          </a:prstGeom>
        </p:spPr>
      </p:pic>
      <p:pic>
        <p:nvPicPr>
          <p:cNvPr id="16" name="Picture 15" descr="A screenshot of a phone&#10;&#10;AI-generated content may be incorrect.">
            <a:extLst>
              <a:ext uri="{FF2B5EF4-FFF2-40B4-BE49-F238E27FC236}">
                <a16:creationId xmlns:a16="http://schemas.microsoft.com/office/drawing/2014/main" id="{2CAF687B-A85A-FBA6-5C6E-D0C79088B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85" y="910609"/>
            <a:ext cx="2434388" cy="4980885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DD4C4887-280E-5F82-C62E-A6002E14D5F5}"/>
              </a:ext>
            </a:extLst>
          </p:cNvPr>
          <p:cNvSpPr/>
          <p:nvPr/>
        </p:nvSpPr>
        <p:spPr>
          <a:xfrm>
            <a:off x="3046405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EB155FE1-90E2-638B-1340-7BCA9A171D83}"/>
              </a:ext>
            </a:extLst>
          </p:cNvPr>
          <p:cNvSpPr/>
          <p:nvPr/>
        </p:nvSpPr>
        <p:spPr>
          <a:xfrm>
            <a:off x="6254292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68FEB5D8-7C32-72AC-C4B6-9B0132484860}"/>
              </a:ext>
            </a:extLst>
          </p:cNvPr>
          <p:cNvSpPr/>
          <p:nvPr/>
        </p:nvSpPr>
        <p:spPr>
          <a:xfrm>
            <a:off x="9525311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drawing of a envelope&#10;&#10;AI-generated content may be incorrect.">
            <a:extLst>
              <a:ext uri="{FF2B5EF4-FFF2-40B4-BE49-F238E27FC236}">
                <a16:creationId xmlns:a16="http://schemas.microsoft.com/office/drawing/2014/main" id="{23D7142C-5E53-1739-7D21-DD8AC96A5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799" y="2886633"/>
            <a:ext cx="1313687" cy="101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601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3FE91A-A3B4-2E20-22D2-80BAA3A235D5}"/>
              </a:ext>
            </a:extLst>
          </p:cNvPr>
          <p:cNvSpPr txBox="1"/>
          <p:nvPr/>
        </p:nvSpPr>
        <p:spPr>
          <a:xfrm>
            <a:off x="6853784" y="600402"/>
            <a:ext cx="3947314" cy="121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yes/no questions = </a:t>
            </a:r>
          </a:p>
          <a:p>
            <a:r>
              <a:rPr lang="en-US" sz="3600" dirty="0"/>
              <a:t>self-reporting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416F4A-1685-64CF-CB9D-D53F646A94B1}"/>
              </a:ext>
            </a:extLst>
          </p:cNvPr>
          <p:cNvSpPr txBox="1"/>
          <p:nvPr/>
        </p:nvSpPr>
        <p:spPr>
          <a:xfrm>
            <a:off x="1251015" y="3064766"/>
            <a:ext cx="10732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/>
              <a:t>&gt; How many times did they do homework this week?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“5” </a:t>
            </a:r>
            <a:r>
              <a:rPr lang="en-US" sz="4400" i="1" dirty="0"/>
              <a:t>/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A5933C3-19AB-D3E3-1A19-6E667293A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87" y="800671"/>
            <a:ext cx="2533508" cy="156301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9D87F2-7618-1BFD-2975-7AF796FF46C7}"/>
              </a:ext>
            </a:extLst>
          </p:cNvPr>
          <p:cNvSpPr/>
          <p:nvPr/>
        </p:nvSpPr>
        <p:spPr>
          <a:xfrm>
            <a:off x="324087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33AD3A-BA26-0B15-EB83-40BE802711B3}"/>
              </a:ext>
            </a:extLst>
          </p:cNvPr>
          <p:cNvSpPr txBox="1"/>
          <p:nvPr/>
        </p:nvSpPr>
        <p:spPr>
          <a:xfrm>
            <a:off x="6152895" y="749395"/>
            <a:ext cx="6094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5079BC-4A6D-CA01-B97C-70B765E269A2}"/>
              </a:ext>
            </a:extLst>
          </p:cNvPr>
          <p:cNvSpPr txBox="1"/>
          <p:nvPr/>
        </p:nvSpPr>
        <p:spPr>
          <a:xfrm>
            <a:off x="208547" y="319113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49905E-FA73-737D-83F7-28188F1B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552" y="764193"/>
            <a:ext cx="2541943" cy="1506014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C195183-DA93-C956-D94B-58E17027FD23}"/>
              </a:ext>
            </a:extLst>
          </p:cNvPr>
          <p:cNvSpPr/>
          <p:nvPr/>
        </p:nvSpPr>
        <p:spPr>
          <a:xfrm>
            <a:off x="3047808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7EF873-F49C-1BCE-2A5B-87596EAFD792}"/>
              </a:ext>
            </a:extLst>
          </p:cNvPr>
          <p:cNvSpPr txBox="1"/>
          <p:nvPr/>
        </p:nvSpPr>
        <p:spPr>
          <a:xfrm>
            <a:off x="1253701" y="4934159"/>
            <a:ext cx="75737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&gt; What was the ECBI or WACB score?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“31” </a:t>
            </a:r>
            <a:r>
              <a:rPr lang="en-US" sz="4400" i="1" dirty="0"/>
              <a:t>/</a:t>
            </a:r>
            <a:r>
              <a:rPr lang="en-US" sz="4400" dirty="0">
                <a:solidFill>
                  <a:srgbClr val="002060"/>
                </a:solidFill>
              </a:rPr>
              <a:t>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77B449-6C8B-8554-C99A-39E18D79CF9A}"/>
              </a:ext>
            </a:extLst>
          </p:cNvPr>
          <p:cNvSpPr txBox="1"/>
          <p:nvPr/>
        </p:nvSpPr>
        <p:spPr>
          <a:xfrm>
            <a:off x="208547" y="5089290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2600391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47AC7-7F8B-60F4-2E8C-5F559B59D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45C8E3-FC5B-53DB-A989-D6AF9EEBEB02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DEECBF59-6460-7687-3867-DB3F0CE4D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469" y="1249063"/>
            <a:ext cx="3184097" cy="404786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D45325-32DF-A73C-6DF1-5B8F78ED056A}"/>
              </a:ext>
            </a:extLst>
          </p:cNvPr>
          <p:cNvSpPr/>
          <p:nvPr/>
        </p:nvSpPr>
        <p:spPr>
          <a:xfrm>
            <a:off x="5354595" y="4901514"/>
            <a:ext cx="1556951" cy="395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806CFC6-F0F9-35A1-2411-AA317675FE57}"/>
              </a:ext>
            </a:extLst>
          </p:cNvPr>
          <p:cNvSpPr/>
          <p:nvPr/>
        </p:nvSpPr>
        <p:spPr>
          <a:xfrm>
            <a:off x="5461686" y="4885038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675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26AC6-849E-953C-410D-97F20B9F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35CF06BA-BEA3-A825-4DA7-A3269ADDA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455" y="247509"/>
            <a:ext cx="5802092" cy="3150804"/>
          </a:xfrm>
          <a:prstGeom prst="rect">
            <a:avLst/>
          </a:prstGeom>
        </p:spPr>
      </p:pic>
      <p:pic>
        <p:nvPicPr>
          <p:cNvPr id="8" name="Picture 7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7957FF28-EA0E-A096-EF20-29C9322E5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285" y="3135084"/>
            <a:ext cx="5864991" cy="3557909"/>
          </a:xfrm>
          <a:prstGeom prst="rect">
            <a:avLst/>
          </a:prstGeom>
        </p:spPr>
      </p:pic>
      <p:pic>
        <p:nvPicPr>
          <p:cNvPr id="2" name="Picture 1" descr="A screenshot of a phone&#10;&#10;AI-generated content may be incorrect.">
            <a:extLst>
              <a:ext uri="{FF2B5EF4-FFF2-40B4-BE49-F238E27FC236}">
                <a16:creationId xmlns:a16="http://schemas.microsoft.com/office/drawing/2014/main" id="{314DFBEA-34A0-BA04-2F46-A4D36821B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24" y="339429"/>
            <a:ext cx="2819226" cy="5768283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5B707FF-49D4-8B7A-DB1D-78CED436873E}"/>
              </a:ext>
            </a:extLst>
          </p:cNvPr>
          <p:cNvSpPr/>
          <p:nvPr/>
        </p:nvSpPr>
        <p:spPr>
          <a:xfrm>
            <a:off x="3436320" y="280017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031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1B5DD-E0F6-5B60-195D-93269607A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F3BE49-3A84-B0E7-E280-EDDCBC00F5D4}"/>
              </a:ext>
            </a:extLst>
          </p:cNvPr>
          <p:cNvSpPr txBox="1"/>
          <p:nvPr/>
        </p:nvSpPr>
        <p:spPr>
          <a:xfrm>
            <a:off x="2577248" y="281739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pic>
        <p:nvPicPr>
          <p:cNvPr id="3" name="Picture 2" descr="A drawing of a piggy bank&#10;&#10;AI-generated content may be incorrect.">
            <a:extLst>
              <a:ext uri="{FF2B5EF4-FFF2-40B4-BE49-F238E27FC236}">
                <a16:creationId xmlns:a16="http://schemas.microsoft.com/office/drawing/2014/main" id="{2D3AB0B6-B5AF-234A-7E91-674DD051A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1494" y="5076952"/>
            <a:ext cx="2118003" cy="178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546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3DC71-F841-96AB-FCEE-74E3EF341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D2D455-CCB0-9CAE-4606-0B04771F4E6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C1C63F03-322E-BF27-75CB-742954CCA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DFD392-6229-7E91-9E43-2347B3A1C1D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B6A53C-75BA-6BEF-9112-6F440395F15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F8CA134-AD54-097E-57CE-B61301725D4F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306844C-4A24-3BBD-0996-7813EDD2D593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FF6A62-3806-6075-ED7B-88E586945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371" y="0"/>
            <a:ext cx="12540773" cy="233719642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D73D242-163C-647C-220C-9E09A9123920}"/>
              </a:ext>
            </a:extLst>
          </p:cNvPr>
          <p:cNvSpPr/>
          <p:nvPr/>
        </p:nvSpPr>
        <p:spPr>
          <a:xfrm>
            <a:off x="169336" y="237749"/>
            <a:ext cx="3497408" cy="53672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8BFE0A-3BB9-2CD5-9688-6A1B99CA2C5A}"/>
              </a:ext>
            </a:extLst>
          </p:cNvPr>
          <p:cNvSpPr/>
          <p:nvPr/>
        </p:nvSpPr>
        <p:spPr>
          <a:xfrm>
            <a:off x="-4608" y="96791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3C9060F-AA9A-CC22-D19F-8B2A28B44CB9}"/>
              </a:ext>
            </a:extLst>
          </p:cNvPr>
          <p:cNvSpPr/>
          <p:nvPr/>
        </p:nvSpPr>
        <p:spPr>
          <a:xfrm>
            <a:off x="7111577" y="474415"/>
            <a:ext cx="788839" cy="309118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pic>
        <p:nvPicPr>
          <p:cNvPr id="21" name="Picture 20" descr="A white arrows in a circle&#10;&#10;AI-generated content may be incorrect.">
            <a:extLst>
              <a:ext uri="{FF2B5EF4-FFF2-40B4-BE49-F238E27FC236}">
                <a16:creationId xmlns:a16="http://schemas.microsoft.com/office/drawing/2014/main" id="{DDAA928E-BBE7-3380-C68F-714E149CF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5281" y="4836039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86F18CE8-CFDD-FCD3-394C-0F0F299A1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7452" y="1323244"/>
            <a:ext cx="4017096" cy="2181469"/>
          </a:xfrm>
          <a:prstGeom prst="rect">
            <a:avLst/>
          </a:prstGeom>
        </p:spPr>
      </p:pic>
      <p:pic>
        <p:nvPicPr>
          <p:cNvPr id="23" name="Picture 22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E92D2CF4-BA2B-62A1-74BF-95F499144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2142" y="1328089"/>
            <a:ext cx="3522072" cy="213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8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 animBg="1"/>
      <p:bldP spid="2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83052-53C8-33C9-46D3-5525820D1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BAFD95-C1DE-D1A8-629D-88E3E527CA32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3BC4F41-1449-52BF-A8ED-6CE146038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78E1D7-795B-B167-B336-E104C1B77F2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1C9184-AA58-18E0-B464-5C7BB1679D3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03EFFE-AE81-9FE0-61AA-8C509ABA076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474F63-61C0-49A3-D517-F2735940B4A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462313-FA72-9B4E-F7EA-2E5789FA1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613" y="0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CDA569D-F42E-5FBC-F726-7668378EAF3D}"/>
              </a:ext>
            </a:extLst>
          </p:cNvPr>
          <p:cNvSpPr/>
          <p:nvPr/>
        </p:nvSpPr>
        <p:spPr>
          <a:xfrm>
            <a:off x="52031" y="49393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4202C616-E692-D35D-63B8-356122059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147" y="1735297"/>
            <a:ext cx="4017096" cy="218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317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B08C8-1306-6B4B-26F8-40D71A8BA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BF2740-30E0-7900-1B75-C84A0DB827B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DD759CC-44C4-2A31-27DA-BA54A71F2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957882-CD74-E52E-FE23-827AA66FB6D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F408AA-2BE2-9037-D3AA-7133092044F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3F985B-892E-A21D-AEAE-6C9C1571C70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1E5806E-67DA-387A-0595-3A3327E0BA5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B6D333-8D3A-4845-BFDC-665BF0C38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4786376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BC2B56E-6C4A-4274-A997-A073C3356247}"/>
              </a:ext>
            </a:extLst>
          </p:cNvPr>
          <p:cNvSpPr/>
          <p:nvPr/>
        </p:nvSpPr>
        <p:spPr>
          <a:xfrm>
            <a:off x="-13987" y="3447519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B9A2645A-591B-21B5-4C2A-9D64A9866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725061"/>
            <a:ext cx="4910610" cy="297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62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9491-1F4B-6FF9-8820-AF3C1ACAF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637175-32A1-D4BD-4192-A7C206F55C3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8C019DE-DF39-40C8-6323-91BC07967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D7A5B9-FFD5-DCD1-9FB7-C4AC36B8933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80E8F6-EF1D-DBE4-20D7-7D19F7970A0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A87536-DAF9-C1CC-A69E-15A5BAE4ED38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E676973-1569-F7FA-2943-DC7ED4648271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DDA25-9C82-E25F-A42C-CC73DB198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82088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417A3B-A2B8-4D5F-6D7A-CD03B4EFBCF3}"/>
              </a:ext>
            </a:extLst>
          </p:cNvPr>
          <p:cNvSpPr/>
          <p:nvPr/>
        </p:nvSpPr>
        <p:spPr>
          <a:xfrm>
            <a:off x="-12998" y="480835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54FF7AD5-742D-F51B-9964-95D9F88D65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1832"/>
          <a:stretch>
            <a:fillRect/>
          </a:stretch>
        </p:blipFill>
        <p:spPr>
          <a:xfrm>
            <a:off x="5460669" y="1041058"/>
            <a:ext cx="2214534" cy="3150804"/>
          </a:xfrm>
          <a:prstGeom prst="rect">
            <a:avLst/>
          </a:prstGeom>
        </p:spPr>
      </p:pic>
      <p:pic>
        <p:nvPicPr>
          <p:cNvPr id="15" name="Picture 14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6475C6B3-7C46-7276-CE14-EBC01AEDBC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702"/>
          <a:stretch>
            <a:fillRect/>
          </a:stretch>
        </p:blipFill>
        <p:spPr>
          <a:xfrm>
            <a:off x="7742939" y="1041058"/>
            <a:ext cx="3498559" cy="31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7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343A6-9FE2-EE69-52AB-B68C16496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623CE2-7974-3F21-243E-7B2818598DA0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B66FD30-10E3-9460-995B-5BD45C209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0930DE-A7A2-F97E-8CC8-8B51A995BD9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986A3F-4684-B02D-E822-7A4B86E7712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EBA558-C044-15BD-7BDE-F03A45A37AFD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CA84F44-48D1-E708-05C7-ACFE529EDFEB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55ED40-D2FE-EED2-36BC-212CDFBDD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88590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244B8B0-D614-F693-9459-B534A2C73BB5}"/>
              </a:ext>
            </a:extLst>
          </p:cNvPr>
          <p:cNvSpPr/>
          <p:nvPr/>
        </p:nvSpPr>
        <p:spPr>
          <a:xfrm>
            <a:off x="0" y="474925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254927-8B60-BB33-4174-D0C6EC154DCE}"/>
              </a:ext>
            </a:extLst>
          </p:cNvPr>
          <p:cNvSpPr/>
          <p:nvPr/>
        </p:nvSpPr>
        <p:spPr>
          <a:xfrm>
            <a:off x="169201" y="4198430"/>
            <a:ext cx="4341839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64086C9-A433-12B9-EF62-107CC9B19A23}"/>
              </a:ext>
            </a:extLst>
          </p:cNvPr>
          <p:cNvSpPr/>
          <p:nvPr/>
        </p:nvSpPr>
        <p:spPr>
          <a:xfrm>
            <a:off x="6011513" y="4188270"/>
            <a:ext cx="2035207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FD5CF-C25A-C147-7CCA-8F387FA1A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A44C17-F7F0-032C-0CF0-64341E7ADED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9A5351D-7234-227C-ACB9-BD7AC81ED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C00905-8C96-58D8-BCBE-24B1A20D4E1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381A37-6907-EE4E-E3C5-2AFA3B9828A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478543-4500-816C-3F37-090EB096DEB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E2103E6-02AB-839B-7AB4-C6AE893E1C05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6DCD00-358D-9202-373D-B8711A419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DDD2BA-5CA7-1B7B-576F-CA6529181187}"/>
              </a:ext>
            </a:extLst>
          </p:cNvPr>
          <p:cNvSpPr/>
          <p:nvPr/>
        </p:nvSpPr>
        <p:spPr>
          <a:xfrm>
            <a:off x="31968" y="641050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68C9E1B-0819-964A-2059-1148085C239F}"/>
              </a:ext>
            </a:extLst>
          </p:cNvPr>
          <p:cNvSpPr/>
          <p:nvPr/>
        </p:nvSpPr>
        <p:spPr>
          <a:xfrm>
            <a:off x="164757" y="4809565"/>
            <a:ext cx="2078571" cy="201319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22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BFE6F-2D8B-B989-02E0-FDB66FF11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BFCC64-81DE-3314-1587-FF36BCC9C54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7538B7F-1E83-74DE-3E78-52DD9C23D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BA847A-9D9D-8D99-6E64-D7F3341B16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6F6D3E-790B-795A-D742-035E82B0A5F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B529E3-7978-2C89-7415-2378E8B30CB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C8EBD4-4BA1-C8F3-6D84-7190B33CD71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A7D6D8-2FDD-81A1-EC6B-A7CC458DB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B232F08-59E3-5834-8D36-6E865C702A98}"/>
              </a:ext>
            </a:extLst>
          </p:cNvPr>
          <p:cNvSpPr/>
          <p:nvPr/>
        </p:nvSpPr>
        <p:spPr>
          <a:xfrm>
            <a:off x="-37699" y="69674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B5E036D-9660-BDAB-3754-BE1A1E66B115}"/>
              </a:ext>
            </a:extLst>
          </p:cNvPr>
          <p:cNvSpPr/>
          <p:nvPr/>
        </p:nvSpPr>
        <p:spPr>
          <a:xfrm>
            <a:off x="164757" y="6425047"/>
            <a:ext cx="3224619" cy="206696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272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6A723-906A-C32B-366F-F88BCDDC8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31A072-08F8-DB8B-4F68-D317E0C6164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4813F769-FABD-E1E6-4B7A-32733571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52EBE2-91A1-D0B3-0604-313A615212E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97AC1-842C-8254-8C04-AA1821D244E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D6A84A3-771A-0E80-172D-3DB923EF196C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B69B8B9-9AA9-F4E9-7869-9477C5679058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BDA47D-A255-7F35-97BD-C32AB0FA5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93035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E7B20D8-1D74-558E-66EA-1AD5736488FB}"/>
              </a:ext>
            </a:extLst>
          </p:cNvPr>
          <p:cNvSpPr/>
          <p:nvPr/>
        </p:nvSpPr>
        <p:spPr>
          <a:xfrm>
            <a:off x="-37699" y="631272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6C3A70-05E8-8A8C-487B-D2B6F9160B8C}"/>
              </a:ext>
            </a:extLst>
          </p:cNvPr>
          <p:cNvSpPr/>
          <p:nvPr/>
        </p:nvSpPr>
        <p:spPr>
          <a:xfrm>
            <a:off x="1709077" y="2198386"/>
            <a:ext cx="952843" cy="668945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41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14558-0665-288C-BBB0-D8E931154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78053C-ED0B-795B-A85E-ECA43B44699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AAE9190-309B-2674-B510-D9ECEF6529E7}"/>
              </a:ext>
            </a:extLst>
          </p:cNvPr>
          <p:cNvCxnSpPr/>
          <p:nvPr/>
        </p:nvCxnSpPr>
        <p:spPr>
          <a:xfrm>
            <a:off x="-1" y="417764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ules have changed">
            <a:extLst>
              <a:ext uri="{FF2B5EF4-FFF2-40B4-BE49-F238E27FC236}">
                <a16:creationId xmlns:a16="http://schemas.microsoft.com/office/drawing/2014/main" id="{32B48626-1B92-9D70-192F-21241384C645}"/>
              </a:ext>
            </a:extLst>
          </p:cNvPr>
          <p:cNvSpPr txBox="1"/>
          <p:nvPr/>
        </p:nvSpPr>
        <p:spPr>
          <a:xfrm>
            <a:off x="1247203" y="2168411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game rules have changed</a:t>
            </a:r>
          </a:p>
        </p:txBody>
      </p:sp>
      <p:sp>
        <p:nvSpPr>
          <p:cNvPr id="7" name="cost of start is zero">
            <a:extLst>
              <a:ext uri="{FF2B5EF4-FFF2-40B4-BE49-F238E27FC236}">
                <a16:creationId xmlns:a16="http://schemas.microsoft.com/office/drawing/2014/main" id="{9B353894-6D7A-6552-9DA6-8EBE475007A3}"/>
              </a:ext>
            </a:extLst>
          </p:cNvPr>
          <p:cNvSpPr txBox="1"/>
          <p:nvPr/>
        </p:nvSpPr>
        <p:spPr>
          <a:xfrm>
            <a:off x="4332535" y="3032046"/>
            <a:ext cx="35269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cost(start) </a:t>
            </a:r>
            <a:r>
              <a:rPr lang="en-US" sz="4400"/>
              <a:t>≈</a:t>
            </a:r>
            <a:r>
              <a:rPr lang="en-US" sz="4400" dirty="0"/>
              <a:t> 0</a:t>
            </a:r>
          </a:p>
        </p:txBody>
      </p:sp>
      <p:sp>
        <p:nvSpPr>
          <p:cNvPr id="2" name="kent beck 2">
            <a:extLst>
              <a:ext uri="{FF2B5EF4-FFF2-40B4-BE49-F238E27FC236}">
                <a16:creationId xmlns:a16="http://schemas.microsoft.com/office/drawing/2014/main" id="{58FDF2D4-25E8-E60F-7AF2-ED35C21CDDA2}"/>
              </a:ext>
            </a:extLst>
          </p:cNvPr>
          <p:cNvSpPr txBox="1"/>
          <p:nvPr/>
        </p:nvSpPr>
        <p:spPr>
          <a:xfrm>
            <a:off x="6272665" y="4194770"/>
            <a:ext cx="5834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&amp; cost(software) </a:t>
            </a:r>
            <a:r>
              <a:rPr lang="en-US" sz="2400"/>
              <a:t>≈</a:t>
            </a:r>
            <a:r>
              <a:rPr lang="en-US" sz="2400" dirty="0"/>
              <a:t> cost(changing software)</a:t>
            </a:r>
          </a:p>
        </p:txBody>
      </p:sp>
      <p:sp>
        <p:nvSpPr>
          <p:cNvPr id="6" name="kent beck">
            <a:extLst>
              <a:ext uri="{FF2B5EF4-FFF2-40B4-BE49-F238E27FC236}">
                <a16:creationId xmlns:a16="http://schemas.microsoft.com/office/drawing/2014/main" id="{5DBF1E63-CF2D-8F1D-7272-AECD7773F228}"/>
              </a:ext>
            </a:extLst>
          </p:cNvPr>
          <p:cNvSpPr txBox="1"/>
          <p:nvPr/>
        </p:nvSpPr>
        <p:spPr>
          <a:xfrm>
            <a:off x="2431421" y="3020304"/>
            <a:ext cx="76824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cost(software) </a:t>
            </a:r>
            <a:r>
              <a:rPr lang="en-US" sz="4400"/>
              <a:t>≈</a:t>
            </a:r>
            <a:r>
              <a:rPr lang="en-US" sz="4400" dirty="0"/>
              <a:t> cost(changes)</a:t>
            </a:r>
          </a:p>
        </p:txBody>
      </p:sp>
    </p:spTree>
    <p:extLst>
      <p:ext uri="{BB962C8B-B14F-4D97-AF65-F5344CB8AC3E}">
        <p14:creationId xmlns:p14="http://schemas.microsoft.com/office/powerpoint/2010/main" val="22508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2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77491-01E7-2B77-4571-0A20DDC49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DF937E-4524-8324-CB79-D81B312B052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85BBC0A-5627-E2F5-5301-CDA23D07B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1A4087-1EFF-C2C9-FBDF-3FE00ED0E00D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653D44-703C-783E-A080-B773843D7DEE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64D16FD-9968-E03C-1575-4604AF9DA1A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17A4B8F-80A8-D2F7-6318-CA21CEB07596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C0CF36-5F4E-F9FF-CE23-ECE9474BB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1055131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B4418D-67C0-3ADC-5D10-04A3C18C69A8}"/>
              </a:ext>
            </a:extLst>
          </p:cNvPr>
          <p:cNvSpPr/>
          <p:nvPr/>
        </p:nvSpPr>
        <p:spPr>
          <a:xfrm>
            <a:off x="31968" y="691638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E513FE-AC43-F76B-498F-D46C1AA7BF01}"/>
              </a:ext>
            </a:extLst>
          </p:cNvPr>
          <p:cNvSpPr/>
          <p:nvPr/>
        </p:nvSpPr>
        <p:spPr>
          <a:xfrm>
            <a:off x="148939" y="4844868"/>
            <a:ext cx="5402923" cy="1282467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arrows in a circle&#10;&#10;AI-generated content may be incorrect.">
            <a:extLst>
              <a:ext uri="{FF2B5EF4-FFF2-40B4-BE49-F238E27FC236}">
                <a16:creationId xmlns:a16="http://schemas.microsoft.com/office/drawing/2014/main" id="{E62E411B-3542-F3C9-1A7B-32EFD1568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7729" y="4694815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182504F7-319E-BFB2-65B3-F12032EE9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500" y="4785965"/>
            <a:ext cx="4965909" cy="130836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9C4489F-1B30-6D64-9D69-1D69FAD0ED3F}"/>
              </a:ext>
            </a:extLst>
          </p:cNvPr>
          <p:cNvSpPr/>
          <p:nvPr/>
        </p:nvSpPr>
        <p:spPr>
          <a:xfrm>
            <a:off x="91704" y="6175675"/>
            <a:ext cx="8380512" cy="613896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7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AE1A2-48C8-2E3A-6634-8BA39F74A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E2E147-BC36-30A3-B79B-D1905C7DAC7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8448481-2005-14CD-E479-B4178AD4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4496FD-BA1B-8073-9E9F-DB2D07FC997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D210AF-0AD3-0E0B-0821-38CDBF07477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156FF2-BE29-A8F4-8C9D-8426AC250FE4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85BCBD4-3417-DF73-1A2D-578B6F550AD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8F10DB-7BDC-71B2-3DD8-E806794B9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782778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C566904-B6D2-4A17-C49E-2B633BB1DEA6}"/>
              </a:ext>
            </a:extLst>
          </p:cNvPr>
          <p:cNvSpPr/>
          <p:nvPr/>
        </p:nvSpPr>
        <p:spPr>
          <a:xfrm>
            <a:off x="14553" y="669739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1F2BC9-F964-EA0C-14CB-7956F9F9532E}"/>
              </a:ext>
            </a:extLst>
          </p:cNvPr>
          <p:cNvSpPr/>
          <p:nvPr/>
        </p:nvSpPr>
        <p:spPr>
          <a:xfrm>
            <a:off x="806165" y="5365023"/>
            <a:ext cx="1248413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958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453218-04B6-E6ED-FB96-0771680ED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66" y="-11289"/>
            <a:ext cx="10701867" cy="68860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0CE3E1-4D5F-3F0A-3CD3-6C6B32BEE5D8}"/>
              </a:ext>
            </a:extLst>
          </p:cNvPr>
          <p:cNvSpPr txBox="1"/>
          <p:nvPr/>
        </p:nvSpPr>
        <p:spPr>
          <a:xfrm>
            <a:off x="1783644" y="1351508"/>
            <a:ext cx="421075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┌─────────────────────────────────────┐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Modal                              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                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┌─────────┐ ┌─────────────────────┐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│Summary  │ │Question subpanel   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         │ │                    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         │ │1. Number of days   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         │ │   practiced [____] 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         │ │   ☐ Did not collect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         │ │                    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         │ │2. ECBI/WACB score: 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         │ │   [____]           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         │ │   ☐ Did not        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         │ │     administer     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└─────────┘ └─────────────────────┘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                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┌─────────────────────────────────┐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           CONTINUE             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└─────────────────────────────────┘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└─────────────────────────────────────┘</a:t>
            </a:r>
          </a:p>
          <a:p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2FCEE2-D3B5-F755-AA3B-43E5E665B556}"/>
              </a:ext>
            </a:extLst>
          </p:cNvPr>
          <p:cNvSpPr txBox="1"/>
          <p:nvPr/>
        </p:nvSpPr>
        <p:spPr>
          <a:xfrm>
            <a:off x="1783644" y="1351508"/>
            <a:ext cx="42107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┌─────────────────────────────────────┐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Modal                              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                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┌─────────┐ ┌─────────────────────┐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│Summary  │ │Question subpanel   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         │ │                    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         │ │1. Number of days   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         │ │   practiced [____] 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         │ │   ☐ Did not collect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         │ │                    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         │ │2. ECBI/WACB score: 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         │ │   [____]           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         │ │   ☐ Did not        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         │ │     administer     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└─────────┘ └─────────────────────┘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                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┌─────────────────────────────────┐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       COPY &amp; EMAIL RESULTS     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└─────────────────────────────────┘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└─────────────────────────────────────┘</a:t>
            </a:r>
          </a:p>
        </p:txBody>
      </p:sp>
    </p:spTree>
    <p:extLst>
      <p:ext uri="{BB962C8B-B14F-4D97-AF65-F5344CB8AC3E}">
        <p14:creationId xmlns:p14="http://schemas.microsoft.com/office/powerpoint/2010/main" val="2086223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52A27-4665-BABE-6FF4-8F17A7BCF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F6D40E-5928-3016-663B-1C0C5D6D092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CC69701-B21B-530A-F502-F4438210B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81646E-4F6D-BEDF-55C7-E9A7B20B816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9BED8E-CC9E-4E2E-B3AD-2BBF245B2484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48D581-8E7A-199A-3F15-775E77F582F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BB0419D-2E92-0E55-7597-CBC267A554E4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FC1D71-7BC1-743D-2B08-4585286D9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29763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0FD31FE-C3D8-7B95-2729-6CD7C8D2CEAE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6D16FE-57AC-D1EE-3D52-8A25E9006184}"/>
              </a:ext>
            </a:extLst>
          </p:cNvPr>
          <p:cNvSpPr/>
          <p:nvPr/>
        </p:nvSpPr>
        <p:spPr>
          <a:xfrm>
            <a:off x="919053" y="5262801"/>
            <a:ext cx="23931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3DCA679-9269-405F-A3A5-1D34452B25B2}"/>
              </a:ext>
            </a:extLst>
          </p:cNvPr>
          <p:cNvSpPr/>
          <p:nvPr/>
        </p:nvSpPr>
        <p:spPr>
          <a:xfrm>
            <a:off x="5348813" y="6191954"/>
            <a:ext cx="34599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2619F3A-14F7-46AD-D691-785C37384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3662" y="414709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128217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94210-3468-604D-DB91-12B229A2E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75D70C-59D1-56D6-C34B-A6810010330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2F09E04D-F92D-7988-56EE-C2172250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674A11-BC63-8A8C-4904-AC575A6791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B979B6-8303-E7C2-4B2A-CBAF5AEDD0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B0151BF-927B-028D-7A1F-457E85AE7F29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56F0F1-ACCC-2DD9-BC3D-ABABA41629E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276A86-ED8D-7BA4-EEEE-A3F43631E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55671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5BDFE15-C329-F1D8-8D6C-C80171DC1322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4CE0FCC-6BC0-38F6-B4D5-F5BC5E407BB8}"/>
              </a:ext>
            </a:extLst>
          </p:cNvPr>
          <p:cNvSpPr/>
          <p:nvPr/>
        </p:nvSpPr>
        <p:spPr>
          <a:xfrm>
            <a:off x="4693920" y="4294546"/>
            <a:ext cx="1170432" cy="32622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2A4EFAF1-945E-7EF9-DBC6-E78EE6769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3714" y="429454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675528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7BCEC-249A-F873-748C-B2178FE5F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49F0EA-0104-6F8A-6518-35992B0A8B82}"/>
              </a:ext>
            </a:extLst>
          </p:cNvPr>
          <p:cNvSpPr txBox="1"/>
          <p:nvPr/>
        </p:nvSpPr>
        <p:spPr>
          <a:xfrm>
            <a:off x="4189869" y="3044279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pic>
        <p:nvPicPr>
          <p:cNvPr id="3" name="Picture 2" descr="A drawing of a piggy bank&#10;&#10;AI-generated content may be incorrect.">
            <a:extLst>
              <a:ext uri="{FF2B5EF4-FFF2-40B4-BE49-F238E27FC236}">
                <a16:creationId xmlns:a16="http://schemas.microsoft.com/office/drawing/2014/main" id="{EFFA1E24-D31C-4B40-2D55-A747B1200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1494" y="5076952"/>
            <a:ext cx="2118003" cy="178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737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EFA6A-606D-539B-058F-E1FAF53D0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AF353F-277D-8FAE-C56E-9DCD8FD8038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2602307-BFC2-715E-C5C4-946CC932D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6A3EE6-5BF5-8B3A-23BE-0CD6A2ABCE1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6D2C9-0B7D-0FCA-3107-1F5F6556585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2ED22F-FA7B-89F8-3A29-64F402FBABE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1D7266E-6A6B-4E96-6760-17BA1DB613AB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9A25FA-3180-A21E-C7F9-052D84B64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722" y="-498140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B2D88E5-C4C4-817E-347B-C40ED2A2340B}"/>
              </a:ext>
            </a:extLst>
          </p:cNvPr>
          <p:cNvSpPr/>
          <p:nvPr/>
        </p:nvSpPr>
        <p:spPr>
          <a:xfrm>
            <a:off x="-7587" y="378076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C1EEE12-CEF7-E6C9-FC6B-A67B3990C159}"/>
              </a:ext>
            </a:extLst>
          </p:cNvPr>
          <p:cNvSpPr/>
          <p:nvPr/>
        </p:nvSpPr>
        <p:spPr>
          <a:xfrm>
            <a:off x="10334016" y="2546458"/>
            <a:ext cx="1857984" cy="29632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5DF4E05-6B42-2670-FC2B-923B039A2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9856" y="4814443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F47633-B747-BFA4-F98E-A3E37036F9A1}"/>
              </a:ext>
            </a:extLst>
          </p:cNvPr>
          <p:cNvSpPr/>
          <p:nvPr/>
        </p:nvSpPr>
        <p:spPr>
          <a:xfrm>
            <a:off x="4817785" y="2830940"/>
            <a:ext cx="3828375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4B8A50-4720-0C3A-6C27-FA28F1A3174D}"/>
              </a:ext>
            </a:extLst>
          </p:cNvPr>
          <p:cNvSpPr/>
          <p:nvPr/>
        </p:nvSpPr>
        <p:spPr>
          <a:xfrm>
            <a:off x="123371" y="3290845"/>
            <a:ext cx="3219270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25C5855-F21E-1AAB-7955-E71B4E3DF326}"/>
              </a:ext>
            </a:extLst>
          </p:cNvPr>
          <p:cNvSpPr/>
          <p:nvPr/>
        </p:nvSpPr>
        <p:spPr>
          <a:xfrm>
            <a:off x="8708641" y="2832618"/>
            <a:ext cx="811279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9758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15CFA-D94F-1D41-AE72-B842EEF95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4C7663-F97B-E7CD-9E47-E899D98C33F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54AD296-CF68-F90D-DF15-401BBBC87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C4D215-9B31-0162-A591-F855DCB38B1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745A35-4249-2796-F932-5DA3EA636E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AEDCD1-6867-BD2C-567E-9D6FEB04FFC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DB2550-AD9E-F15A-9B99-076F25E73427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AE692-8FF8-B7E0-60B5-4F8CFAA0C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601162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4AA7528-3FED-DD24-5888-4D7903CD81CC}"/>
              </a:ext>
            </a:extLst>
          </p:cNvPr>
          <p:cNvSpPr/>
          <p:nvPr/>
        </p:nvSpPr>
        <p:spPr>
          <a:xfrm>
            <a:off x="14553" y="41656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574F6CC-09DD-6471-B1EB-11768AC03583}"/>
              </a:ext>
            </a:extLst>
          </p:cNvPr>
          <p:cNvSpPr/>
          <p:nvPr/>
        </p:nvSpPr>
        <p:spPr>
          <a:xfrm>
            <a:off x="7012873" y="70516"/>
            <a:ext cx="2852488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survey&#10;&#10;AI-generated content may be incorrect.">
            <a:extLst>
              <a:ext uri="{FF2B5EF4-FFF2-40B4-BE49-F238E27FC236}">
                <a16:creationId xmlns:a16="http://schemas.microsoft.com/office/drawing/2014/main" id="{2FDC2D7D-3E1D-6138-8117-CECC4E012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724" y="1095035"/>
            <a:ext cx="6418323" cy="304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211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98160-0B6B-DE0E-FBC4-A46BAE2CE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1EA8A7-7AC5-02D7-FB1B-54751799E4EB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4F48BC3-47A1-1377-BD49-6A0E40173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46D7D2-1C50-822A-0668-00202F4B046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5F06EB-44FC-CB24-1F39-DB3750D23C99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A8BD1B6-3271-D2A3-842C-5483A6D9E069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4DB7598-DE50-79E3-1D90-BA3C363370A0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1EA197-D465-D36C-20DE-5C55381FF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6420661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C111369-25CE-693D-400C-BE6657469CFB}"/>
              </a:ext>
            </a:extLst>
          </p:cNvPr>
          <p:cNvSpPr/>
          <p:nvPr/>
        </p:nvSpPr>
        <p:spPr>
          <a:xfrm>
            <a:off x="0" y="524764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2618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90007-A1C2-114D-56D4-5E4E4158F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262D09-B75E-0706-E3D6-EEB135EAF1D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A06EC45-C537-E54E-35E4-83E6F0AC6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4BF5B3-2E27-356B-A9CF-DD9ADE5AE60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8C4783-8567-5C8F-6669-05DADFC47674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3E7C500-159E-5CD4-4277-AEB4EA43A054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D6E1590-3202-E4F6-4E92-515C06F1BA1E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8D75D9-FF08-DBF0-EE94-DA3E58CAE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6944917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DC8C1B2-2399-27A3-CA30-A4A27F431ECD}"/>
              </a:ext>
            </a:extLst>
          </p:cNvPr>
          <p:cNvSpPr/>
          <p:nvPr/>
        </p:nvSpPr>
        <p:spPr>
          <a:xfrm>
            <a:off x="735" y="319532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315AC5C-8830-90E3-CD53-ACD8DD7C0446}"/>
              </a:ext>
            </a:extLst>
          </p:cNvPr>
          <p:cNvSpPr/>
          <p:nvPr/>
        </p:nvSpPr>
        <p:spPr>
          <a:xfrm>
            <a:off x="973495" y="119966"/>
            <a:ext cx="1251545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072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9470D0-DAFA-39E4-E6DF-ADF2ABFE4E3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FFE750-A955-7E16-CA8D-002C38EF5B47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04C32FFD-D6F6-E1C9-8A70-E59D994F4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55E61E-8247-D4D4-2F8B-96381B376F0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27215-3F00-871D-1912-A6E30772FCE3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74E215-3E77-D4ED-1561-2BAD421FB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2700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B00E4C5-F3B8-8348-2054-1DDDFF64D60E}"/>
              </a:ext>
            </a:extLst>
          </p:cNvPr>
          <p:cNvSpPr/>
          <p:nvPr/>
        </p:nvSpPr>
        <p:spPr>
          <a:xfrm>
            <a:off x="-44450" y="1237736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D22383A-1559-4153-8200-D993BE623525}"/>
              </a:ext>
            </a:extLst>
          </p:cNvPr>
          <p:cNvSpPr/>
          <p:nvPr/>
        </p:nvSpPr>
        <p:spPr>
          <a:xfrm>
            <a:off x="1629967" y="271849"/>
            <a:ext cx="198644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29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EF112-E33F-B536-412F-9D8AB4C40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51E85D-A962-438A-7756-4A935821532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B4D9C2EA-5087-F0D5-0707-321747725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8A00AD-5858-3B2B-DF31-7BC42FEE454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30B0AB-D51D-5D86-3053-FA17F98AA03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E6532A1-5DFA-44C8-4022-FE312C398CD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46F5876-C17E-B5C3-D29A-0D218DF2CF14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D3E154-5559-5C4B-8B2C-92AC8C3C8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6952029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C385212-E3C7-2343-8D50-B86797D81E02}"/>
              </a:ext>
            </a:extLst>
          </p:cNvPr>
          <p:cNvSpPr/>
          <p:nvPr/>
        </p:nvSpPr>
        <p:spPr>
          <a:xfrm>
            <a:off x="735" y="50038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E54F64-34F0-5126-6A44-902399F70898}"/>
              </a:ext>
            </a:extLst>
          </p:cNvPr>
          <p:cNvSpPr/>
          <p:nvPr/>
        </p:nvSpPr>
        <p:spPr>
          <a:xfrm>
            <a:off x="10067543" y="4163908"/>
            <a:ext cx="1820645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463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BB7C6-2A4D-2801-BBBB-EEE548036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87B511-B3C1-80AE-C369-8484DB5E5D9B}"/>
              </a:ext>
            </a:extLst>
          </p:cNvPr>
          <p:cNvSpPr txBox="1"/>
          <p:nvPr/>
        </p:nvSpPr>
        <p:spPr>
          <a:xfrm>
            <a:off x="2052585" y="3044279"/>
            <a:ext cx="80868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a markdown change delta</a:t>
            </a:r>
          </a:p>
        </p:txBody>
      </p:sp>
      <p:pic>
        <p:nvPicPr>
          <p:cNvPr id="3" name="Picture 2" descr="A drawing of a piggy bank&#10;&#10;AI-generated content may be incorrect.">
            <a:extLst>
              <a:ext uri="{FF2B5EF4-FFF2-40B4-BE49-F238E27FC236}">
                <a16:creationId xmlns:a16="http://schemas.microsoft.com/office/drawing/2014/main" id="{D7154C53-A4F1-4596-B5A1-2CFBE2903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1494" y="5076952"/>
            <a:ext cx="2118003" cy="178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220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4DDBF-6343-755D-F5F2-9BDE39A83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75F883-0370-236F-63DA-5FD7B7186015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C47DC12-C4F5-6928-9A14-4769FF199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416D1-E38A-CD97-FEC8-203CE8BAB7A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275309-FC70-6013-E7FC-04B9682557E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B3C312B-47A9-6EAC-C70D-0AC67EAFF37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C2A5A33-66ED-7E9A-086C-5D3451448515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9857E7-D690-B622-C322-731E165E9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7278165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02A1999-5226-8616-5F8C-158AE18E8E15}"/>
              </a:ext>
            </a:extLst>
          </p:cNvPr>
          <p:cNvSpPr/>
          <p:nvPr/>
        </p:nvSpPr>
        <p:spPr>
          <a:xfrm>
            <a:off x="735" y="562654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54F89E-B2EE-2CF7-30DE-56070D54F457}"/>
              </a:ext>
            </a:extLst>
          </p:cNvPr>
          <p:cNvSpPr/>
          <p:nvPr/>
        </p:nvSpPr>
        <p:spPr>
          <a:xfrm>
            <a:off x="8737599" y="4997028"/>
            <a:ext cx="2377441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683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D5B6A-AA5E-4371-66E5-417947518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565327-AB3C-631B-83D1-3D472E29B8C3}"/>
              </a:ext>
            </a:extLst>
          </p:cNvPr>
          <p:cNvSpPr txBox="1"/>
          <p:nvPr/>
        </p:nvSpPr>
        <p:spPr>
          <a:xfrm>
            <a:off x="3931785" y="3149210"/>
            <a:ext cx="43284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make the change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48D6C0-5194-85F7-2303-7198ADC9C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996" y="4989173"/>
            <a:ext cx="2118004" cy="186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7434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48140-9F56-AB43-B288-B597047CF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3EDD94-EDBC-8675-EA99-E9CC05EE35BC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79A2B66-D1E8-1939-011C-AAE444F8C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83A247-EFFD-B5FE-BCFD-C5CC15B8262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2479EB-51EF-97FA-C4AF-FE12FB53A9D8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188C4A0-13EC-F23E-06C2-87B63A0D2A0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5138954-9DC9-14CA-BE7D-0F3D17B0C357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1361CF-8960-6242-8FB4-2DEFC477C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7278165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9FD63F7-DF0C-1684-7388-E974551CD3DD}"/>
              </a:ext>
            </a:extLst>
          </p:cNvPr>
          <p:cNvSpPr/>
          <p:nvPr/>
        </p:nvSpPr>
        <p:spPr>
          <a:xfrm>
            <a:off x="735" y="604310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769AD40-3965-F999-0417-A0957580E930}"/>
              </a:ext>
            </a:extLst>
          </p:cNvPr>
          <p:cNvSpPr/>
          <p:nvPr/>
        </p:nvSpPr>
        <p:spPr>
          <a:xfrm>
            <a:off x="589279" y="5706851"/>
            <a:ext cx="2377441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3609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131A4-2929-828E-5C1C-339342DC4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FBC6CF-F2C6-69BE-AEDC-E80D52B7FD94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C83220C7-EF45-7444-0C99-56693B852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7CD372-0E36-A09B-5775-4A9E7E547E7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904393-F657-BF7A-634C-E8C6D834C702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D61E646-929A-E132-736A-6DBB4F1EAFC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2070EE94-B947-0DD8-64DC-2CAB8751301D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63E06F-7113-DCCA-2D5F-F9D1A277D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974" y="-1928851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477D35-A14F-2DBA-1253-392B13090763}"/>
              </a:ext>
            </a:extLst>
          </p:cNvPr>
          <p:cNvSpPr/>
          <p:nvPr/>
        </p:nvSpPr>
        <p:spPr>
          <a:xfrm>
            <a:off x="-13987" y="580668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01F8A4A-CC15-F7F0-CD8D-4D5ACB664EEC}"/>
              </a:ext>
            </a:extLst>
          </p:cNvPr>
          <p:cNvSpPr/>
          <p:nvPr/>
        </p:nvSpPr>
        <p:spPr>
          <a:xfrm>
            <a:off x="589279" y="-60607469"/>
            <a:ext cx="2377441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A1C87F-D421-5018-803B-7201A1D284F0}"/>
              </a:ext>
            </a:extLst>
          </p:cNvPr>
          <p:cNvSpPr/>
          <p:nvPr/>
        </p:nvSpPr>
        <p:spPr>
          <a:xfrm>
            <a:off x="1371600" y="157621"/>
            <a:ext cx="2448560" cy="298893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1EF1D4-D17D-A75F-28EE-BFF164BCEF7D}"/>
              </a:ext>
            </a:extLst>
          </p:cNvPr>
          <p:cNvSpPr/>
          <p:nvPr/>
        </p:nvSpPr>
        <p:spPr>
          <a:xfrm>
            <a:off x="1871472" y="4951529"/>
            <a:ext cx="6248400" cy="29889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5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4FC5A821-F9E7-E71B-29BD-0EACF943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57" y="783771"/>
            <a:ext cx="2569382" cy="5233308"/>
          </a:xfrm>
          <a:prstGeom prst="rect">
            <a:avLst/>
          </a:prstGeom>
        </p:spPr>
      </p:pic>
      <p:pic>
        <p:nvPicPr>
          <p:cNvPr id="5" name="Picture 4" descr="A screenshot of a test results&#10;&#10;AI-generated content may be incorrect.">
            <a:extLst>
              <a:ext uri="{FF2B5EF4-FFF2-40B4-BE49-F238E27FC236}">
                <a16:creationId xmlns:a16="http://schemas.microsoft.com/office/drawing/2014/main" id="{7CA8B673-F7DB-70D4-595C-A3C32B961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611" y="783771"/>
            <a:ext cx="4884778" cy="5233308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3735BA1-4732-810B-D308-AA1EA528D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523" y="0"/>
            <a:ext cx="3493477" cy="6858000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837DF4E-236D-14C8-BD28-6ABF004089E0}"/>
              </a:ext>
            </a:extLst>
          </p:cNvPr>
          <p:cNvSpPr/>
          <p:nvPr/>
        </p:nvSpPr>
        <p:spPr>
          <a:xfrm>
            <a:off x="2984713" y="3101354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836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2EF7E-1246-96D8-BCBE-2D8780D04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8EB2B16B-9037-84EA-DAFA-94CA5EA8D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CDFD8B-7215-2B76-7FFF-A4882A1734FE}"/>
              </a:ext>
            </a:extLst>
          </p:cNvPr>
          <p:cNvSpPr txBox="1"/>
          <p:nvPr/>
        </p:nvSpPr>
        <p:spPr>
          <a:xfrm>
            <a:off x="645282" y="2618864"/>
            <a:ext cx="23977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markdown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document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of UI in ASCII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4A36F317-32A9-9269-EB73-75A925CF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27054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1FBD581C-A148-E4FB-0D50-DD82E0CC3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E4CF61-B1A2-659E-BA38-5EF588724533}"/>
              </a:ext>
            </a:extLst>
          </p:cNvPr>
          <p:cNvSpPr txBox="1"/>
          <p:nvPr/>
        </p:nvSpPr>
        <p:spPr>
          <a:xfrm>
            <a:off x="4851792" y="2695059"/>
            <a:ext cx="1389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todo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change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delta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6C63E7-6E13-11AF-65B5-24529CE5D601}"/>
              </a:ext>
            </a:extLst>
          </p:cNvPr>
          <p:cNvSpPr txBox="1"/>
          <p:nvPr/>
        </p:nvSpPr>
        <p:spPr>
          <a:xfrm>
            <a:off x="9041905" y="3250318"/>
            <a:ext cx="1472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change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55F99D-F5E0-12D1-5B42-1C21CCBF230B}"/>
              </a:ext>
            </a:extLst>
          </p:cNvPr>
          <p:cNvSpPr txBox="1"/>
          <p:nvPr/>
        </p:nvSpPr>
        <p:spPr>
          <a:xfrm>
            <a:off x="937542" y="5410801"/>
            <a:ext cx="200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What do we want?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B8ADCE-2981-5817-FBBF-C1D702BE50DF}"/>
              </a:ext>
            </a:extLst>
          </p:cNvPr>
          <p:cNvSpPr txBox="1"/>
          <p:nvPr/>
        </p:nvSpPr>
        <p:spPr>
          <a:xfrm>
            <a:off x="4600511" y="5410801"/>
            <a:ext cx="2303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How do we get there?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99658-F007-0A2B-759E-04E759249CF8}"/>
              </a:ext>
            </a:extLst>
          </p:cNvPr>
          <p:cNvSpPr txBox="1"/>
          <p:nvPr/>
        </p:nvSpPr>
        <p:spPr>
          <a:xfrm>
            <a:off x="8686489" y="5410801"/>
            <a:ext cx="204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Making the change</a:t>
            </a:r>
          </a:p>
        </p:txBody>
      </p:sp>
    </p:spTree>
    <p:extLst>
      <p:ext uri="{BB962C8B-B14F-4D97-AF65-F5344CB8AC3E}">
        <p14:creationId xmlns:p14="http://schemas.microsoft.com/office/powerpoint/2010/main" val="3136447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13C5A-3F94-AC94-2533-2031D65C3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2BA8F9-656A-CAED-21B3-18FABA1505DE}"/>
              </a:ext>
            </a:extLst>
          </p:cNvPr>
          <p:cNvSpPr txBox="1"/>
          <p:nvPr/>
        </p:nvSpPr>
        <p:spPr>
          <a:xfrm>
            <a:off x="2217878" y="1737470"/>
            <a:ext cx="89182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Managing complexity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/>
              <a:t>small steps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/>
              <a:t>focus AI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/>
              <a:t>fast feedback loops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/>
              <a:t>script everything you can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/>
              <a:t>staying in text (ASCII)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A7DFA0-52EC-818D-FB46-FE6756126F5C}"/>
              </a:ext>
            </a:extLst>
          </p:cNvPr>
          <p:cNvCxnSpPr/>
          <p:nvPr/>
        </p:nvCxnSpPr>
        <p:spPr>
          <a:xfrm>
            <a:off x="0" y="173747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080719D-3CFA-5E87-11C8-19ACE8D6C9D5}"/>
              </a:ext>
            </a:extLst>
          </p:cNvPr>
          <p:cNvCxnSpPr/>
          <p:nvPr/>
        </p:nvCxnSpPr>
        <p:spPr>
          <a:xfrm>
            <a:off x="0" y="478445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824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2BE05-FB0D-C940-09FE-58EA6D0FC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BC8EF4-038B-8570-E82A-EE2894A9826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3715E69-4D98-FD42-6850-DD6DACB6F67E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F0F4250-B56F-B267-F50F-5F07BA4B2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76AAE2-8467-A22B-1357-B8E3F36969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3FA3B-3806-8FBB-9439-82B6155FD9BD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7E5905-2A8C-E818-D4F3-8FAA748C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4836282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5FFAB44-A1A2-90B6-BE5A-E4361DE60431}"/>
              </a:ext>
            </a:extLst>
          </p:cNvPr>
          <p:cNvSpPr/>
          <p:nvPr/>
        </p:nvSpPr>
        <p:spPr>
          <a:xfrm>
            <a:off x="0" y="7021900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BB027C5-5C86-78CD-B3FD-60F0751B3B8B}"/>
              </a:ext>
            </a:extLst>
          </p:cNvPr>
          <p:cNvSpPr/>
          <p:nvPr/>
        </p:nvSpPr>
        <p:spPr>
          <a:xfrm>
            <a:off x="1242788" y="4319806"/>
            <a:ext cx="4243612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28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30953-C6C4-AD8A-5BD6-868E9A9BF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FF7F0A-EB5E-5F19-7F54-A64D95FB037D}"/>
              </a:ext>
            </a:extLst>
          </p:cNvPr>
          <p:cNvSpPr txBox="1"/>
          <p:nvPr/>
        </p:nvSpPr>
        <p:spPr>
          <a:xfrm>
            <a:off x="3587845" y="3044279"/>
            <a:ext cx="50163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add version number</a:t>
            </a:r>
          </a:p>
        </p:txBody>
      </p:sp>
      <p:pic>
        <p:nvPicPr>
          <p:cNvPr id="11" name="Picture 10" descr="A piggy bank with a triangle symbol&#10;&#10;AI-generated content may be incorrect.">
            <a:extLst>
              <a:ext uri="{FF2B5EF4-FFF2-40B4-BE49-F238E27FC236}">
                <a16:creationId xmlns:a16="http://schemas.microsoft.com/office/drawing/2014/main" id="{4931418D-1CAE-7C79-39F8-2CAF1CB30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7553" y="5146813"/>
            <a:ext cx="1974447" cy="171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24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BC443-3F5D-CDB0-19B7-632463354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4A8121-6ECC-0BC0-3072-7574FA48F68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9EFE8B2-BD0E-1C64-E1FC-BD05084C60E1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FAE0FD1-869D-1A3A-271A-57E5D804A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EBD932-30D1-E025-B15E-1C286D0ECD47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A11A3-7C3A-36A0-F6D3-7E222B7A65FA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FF40CD-A74B-149C-1613-6D9450D1F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736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8B4E2E0-9FCF-3AC1-EB43-92C51D72C512}"/>
              </a:ext>
            </a:extLst>
          </p:cNvPr>
          <p:cNvSpPr/>
          <p:nvPr/>
        </p:nvSpPr>
        <p:spPr>
          <a:xfrm>
            <a:off x="-13987" y="996778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6EB4A85-E77D-4C31-7FE2-AC32DD15437F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640850D-F44A-3669-F93B-A2E87A35C36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355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5B89B-E610-59BF-7597-9A16A8D4A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2BC604-46A6-A1F6-C1A0-B5366B8E04C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D24287-EB78-DFAC-C574-A02978795188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4547D5F-722A-3F65-5D64-45EA48670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353F28-294F-70D2-A294-D38B7A99E2B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F7287-2098-93AF-122C-1950BDDA4297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FCC4B4-F424-6992-BA01-A7213207C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74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9E3FE1-FF69-CD2B-C6E0-7799E785883C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5EAF208-2EED-B302-554E-CEACAE1947B0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7248F1-C72F-B97A-9E5E-9672B3C8B98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20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2251</TotalTime>
  <Words>632</Words>
  <Application>Microsoft Macintosh PowerPoint</Application>
  <PresentationFormat>Widescreen</PresentationFormat>
  <Paragraphs>181</Paragraphs>
  <Slides>58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Aptos</vt:lpstr>
      <vt:lpstr>Aptos Display</vt:lpstr>
      <vt:lpstr>Arial</vt:lpstr>
      <vt:lpstr>Bradley Hand</vt:lpstr>
      <vt:lpstr>Fira Code</vt:lpstr>
      <vt:lpstr>Freestyle Script</vt:lpstr>
      <vt:lpstr>Office Theme</vt:lpstr>
      <vt:lpstr>Patterns of Coding with  Agentic 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Falco, Llewellyn</dc:creator>
  <cp:lastModifiedBy>Lada Kesseler</cp:lastModifiedBy>
  <cp:revision>56</cp:revision>
  <dcterms:created xsi:type="dcterms:W3CDTF">2025-09-01T02:09:07Z</dcterms:created>
  <dcterms:modified xsi:type="dcterms:W3CDTF">2025-09-02T19:11:13Z</dcterms:modified>
</cp:coreProperties>
</file>